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FE1A49-BFA5-4C44-9CAD-62BF140C8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77D6FE-BB91-4BE2-94D0-69F788E29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490AF9-F2C2-4DFF-87EE-7BBB013DF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F56-5FD5-4EE5-BE02-664A1115A107}" type="datetimeFigureOut">
              <a:rPr lang="cs-CZ" smtClean="0"/>
              <a:t>03.06.2020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88F5E1-9FA7-48C4-9F47-41A08B5E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447036-E5BA-4E7E-9407-06DDDBDE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A549-8107-4CE0-8983-5522A16BA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46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6D7E6-9214-4295-8728-197C8C3DD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0EBC9D1-0F07-4315-8300-C2A6BD243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2AEA11-548F-49E8-BACD-BDD482DA2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F56-5FD5-4EE5-BE02-664A1115A107}" type="datetimeFigureOut">
              <a:rPr lang="cs-CZ" smtClean="0"/>
              <a:t>03.06.2020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E2AC67-18A5-424F-9DFA-7AE444EE2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A099B2-43D5-4388-8EA7-5E9E0E35F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A549-8107-4CE0-8983-5522A16BA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6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AB5A79C-2935-4074-9EA5-1DE298A1FE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2339890-57A7-4880-8E81-C666BC925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399915-618B-4354-9D18-2BFBC7B0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F56-5FD5-4EE5-BE02-664A1115A107}" type="datetimeFigureOut">
              <a:rPr lang="cs-CZ" smtClean="0"/>
              <a:t>03.06.2020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191B4C-8FB6-4F06-A67B-6ED346DE2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8225F1-0E51-4FF7-95ED-0E6AA566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A549-8107-4CE0-8983-5522A16BA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88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F1B8D2-FD53-4F3C-A7B6-BD3050E3B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1E01C2-2CB6-40BC-9B41-4503E29A6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26EFE9-103C-4444-814D-2A19B97D4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F56-5FD5-4EE5-BE02-664A1115A107}" type="datetimeFigureOut">
              <a:rPr lang="cs-CZ" smtClean="0"/>
              <a:t>03.06.2020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71B52F-DD8C-45B9-9A55-3BD3770A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C76BFB-27C6-4F6C-8FB7-2C814CE0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A549-8107-4CE0-8983-5522A16BA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89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FDED5-7A3E-45D1-807F-4B2C71B22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672529-06E4-42BA-A60D-59B8B9E95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6AF683-D858-4641-895A-D9323EA40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F56-5FD5-4EE5-BE02-664A1115A107}" type="datetimeFigureOut">
              <a:rPr lang="cs-CZ" smtClean="0"/>
              <a:t>03.06.2020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37C762-4565-4605-851F-7D85D8E7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A5A329-F577-437F-BB35-52153BAF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A549-8107-4CE0-8983-5522A16BA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058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9263F3-B59F-4826-9B23-F28EC7E90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B99A2F-5E8E-492E-BC0D-06712E74C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E00352-DC52-40D1-9BF8-E89197309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1667247-182E-4570-9410-8610C337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F56-5FD5-4EE5-BE02-664A1115A107}" type="datetimeFigureOut">
              <a:rPr lang="cs-CZ" smtClean="0"/>
              <a:t>03.06.2020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F66DA1-EC74-42EC-AA62-2264EBDDB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67D367C-A079-42D2-85C6-62AC4CD8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A549-8107-4CE0-8983-5522A16BA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48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0A52B0-25D5-4E8F-8907-BD3C30B5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626447-6CC5-49F2-8E69-9E5314262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8F2F058-49E9-43BB-9AC9-8D4149CED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20B0A7C-BD42-4BDE-8490-A89CA1E65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B7B548E-FAD6-406E-8A3D-AD05DBCAA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F758A2D-0FE3-4B62-AB4B-A6D9E692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F56-5FD5-4EE5-BE02-664A1115A107}" type="datetimeFigureOut">
              <a:rPr lang="cs-CZ" smtClean="0"/>
              <a:t>03.06.2020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2478553-5D6B-43B4-B3E2-7BE3BBF9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7D8BF22-C278-49A3-9351-600CC1781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A549-8107-4CE0-8983-5522A16BA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98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A518DD-99C6-4275-AF96-5D14BEDB2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B213D58-A93C-483E-A200-D7D0694A8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F56-5FD5-4EE5-BE02-664A1115A107}" type="datetimeFigureOut">
              <a:rPr lang="cs-CZ" smtClean="0"/>
              <a:t>03.06.2020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54906E0-33D6-46DB-B1AD-D4DE5E65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68D61E-8F59-495A-AC6B-5C421C804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A549-8107-4CE0-8983-5522A16BA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84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D5DEE78-3F1A-4F85-AF51-A1526F62F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F56-5FD5-4EE5-BE02-664A1115A107}" type="datetimeFigureOut">
              <a:rPr lang="cs-CZ" smtClean="0"/>
              <a:t>03.06.2020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2FCD79E-749B-43B6-A617-3C53C5EE4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2C45CBC-235D-49BA-8772-519A286A8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A549-8107-4CE0-8983-5522A16BA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62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780185-F28C-43F5-9AE4-AA412FF8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583D03-5E07-4277-8310-4079A4C42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33D7117-1172-40A6-8610-99E26DF65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691EF6-5E06-4241-9925-6C4C3B941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F56-5FD5-4EE5-BE02-664A1115A107}" type="datetimeFigureOut">
              <a:rPr lang="cs-CZ" smtClean="0"/>
              <a:t>03.06.2020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E1625D-F73D-49C0-BCBC-F7B6EA824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B9028B-A0AA-4FFB-A518-394F878D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A549-8107-4CE0-8983-5522A16BA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49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C84FCF-AFAE-421B-A580-01D3D16DD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8BCCABC-9EB4-4A9A-8BC2-94E46DA1D4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25A773-2DFF-46FB-9D2F-1ABEFE5FE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93F320-891C-49A5-92C2-802E22EBE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F56-5FD5-4EE5-BE02-664A1115A107}" type="datetimeFigureOut">
              <a:rPr lang="cs-CZ" smtClean="0"/>
              <a:t>03.06.2020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9F2AA0-CE24-4603-8990-DEA92B4D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25B88C-4F6B-47D7-932B-73D45FF2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A549-8107-4CE0-8983-5522A16BA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55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CC9B382-87C1-4859-838D-723796E4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BC5AAE-64CE-4FC5-B71E-AE153F2E0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017ACB-6FFB-4667-B88A-D9CFD8F53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F0F56-5FD5-4EE5-BE02-664A1115A107}" type="datetimeFigureOut">
              <a:rPr lang="cs-CZ" smtClean="0"/>
              <a:t>03.06.2020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F392E3-9278-47AE-A504-5667D526B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C1E1F7-CA64-4EA2-B8AC-0875DC873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1A549-8107-4CE0-8983-5522A16BA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00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z/url?sa=i&amp;rct=j&amp;q=&amp;esrc=s&amp;source=images&amp;cd=&amp;ved=2ahUKEwiEmoL5kfriAhVGKFAKHToaCBsQjRx6BAgBEAU&amp;url=http%3A%2F%2Fuchiha-sasuke-a-orochimaru.blog.cz%2F1705%2Fbikini-atol-marshallovy-ostrovy&amp;psig=AOvVaw1CcF9rIYW25zJjgCqx8J-L&amp;ust=15611915402732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1up-TRMxdo" TargetMode="External"/><Relationship Id="rId2" Type="http://schemas.openxmlformats.org/officeDocument/2006/relationships/hyperlink" Target="https://www.youtube.com/watch?v=sRvCy4fc8p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4BUHbstyaL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Poznávací zájezdy - Austrálie a Oceánie - Marco Polo - Cestovní ...">
            <a:extLst>
              <a:ext uri="{FF2B5EF4-FFF2-40B4-BE49-F238E27FC236}">
                <a16:creationId xmlns:a16="http://schemas.microsoft.com/office/drawing/2014/main" id="{57AD185B-34CB-4AE6-890B-70FC8EDE80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1" r="33673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4D66CF6-A326-4214-A1B9-843CB6855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sz="9600" b="1" i="1" dirty="0">
                <a:solidFill>
                  <a:srgbClr val="FFFFFF"/>
                </a:solidFill>
              </a:rPr>
              <a:t>OCEÁNIE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60DEA7-EC1B-4D61-938E-32356B70C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85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644496-C197-4497-AB65-A083DF9C8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70C0"/>
                </a:solidFill>
              </a:rPr>
              <a:t>Oceánie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A37F55-4ED0-43B4-81E9-BB02A0B2C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70C0"/>
                </a:solidFill>
              </a:rPr>
              <a:t>= ostrovy a souostroví v Tichém oceánu</a:t>
            </a:r>
          </a:p>
          <a:p>
            <a:r>
              <a:rPr lang="cs-CZ" dirty="0"/>
              <a:t>dělí se na </a:t>
            </a:r>
            <a:r>
              <a:rPr lang="cs-CZ" b="1" i="1" dirty="0">
                <a:solidFill>
                  <a:srgbClr val="0070C0"/>
                </a:solidFill>
              </a:rPr>
              <a:t>Mikronésii, Melanésii a Polynésii</a:t>
            </a:r>
          </a:p>
          <a:p>
            <a:r>
              <a:rPr lang="cs-CZ" dirty="0"/>
              <a:t>mnoho ostrovů </a:t>
            </a:r>
            <a:r>
              <a:rPr lang="cs-CZ" b="1" i="1" dirty="0"/>
              <a:t>není obydleno</a:t>
            </a:r>
          </a:p>
          <a:p>
            <a:r>
              <a:rPr lang="cs-CZ" dirty="0"/>
              <a:t>dříve </a:t>
            </a:r>
            <a:r>
              <a:rPr lang="cs-CZ" b="1" i="1" dirty="0"/>
              <a:t>kanibalismus</a:t>
            </a:r>
            <a:r>
              <a:rPr lang="cs-CZ" dirty="0"/>
              <a:t> – většinou z nedostatku potravy</a:t>
            </a:r>
          </a:p>
          <a:p>
            <a:r>
              <a:rPr lang="cs-CZ" dirty="0"/>
              <a:t>problémy: velké množství turistů, masivní rybolov, znečištění, vzestup hladiny oceánu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i="1" dirty="0">
                <a:solidFill>
                  <a:srgbClr val="0070C0"/>
                </a:solidFill>
              </a:rPr>
              <a:t>Aktivita: </a:t>
            </a:r>
            <a:r>
              <a:rPr lang="cs-CZ" dirty="0"/>
              <a:t>Vyhledej na internetu, co je to kanibalismus a jestli se s ním můžeme setkat i v dnešní době. </a:t>
            </a:r>
          </a:p>
        </p:txBody>
      </p:sp>
    </p:spTree>
    <p:extLst>
      <p:ext uri="{BB962C8B-B14F-4D97-AF65-F5344CB8AC3E}">
        <p14:creationId xmlns:p14="http://schemas.microsoft.com/office/powerpoint/2010/main" val="1515844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CB954-C663-41F1-92C7-F0D12A707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70C0"/>
                </a:solidFill>
              </a:rPr>
              <a:t>Mikronésie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441F55-F495-4026-BC41-F6AC7B67D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drobné korálové a sopečné ostrůvky </a:t>
            </a:r>
          </a:p>
          <a:p>
            <a:r>
              <a:rPr lang="cs-CZ" dirty="0"/>
              <a:t>např. </a:t>
            </a:r>
            <a:r>
              <a:rPr lang="cs-CZ" b="1" i="1" dirty="0">
                <a:solidFill>
                  <a:srgbClr val="0070C0"/>
                </a:solidFill>
              </a:rPr>
              <a:t>Marshallovy ostrovy</a:t>
            </a:r>
          </a:p>
        </p:txBody>
      </p:sp>
      <p:pic>
        <p:nvPicPr>
          <p:cNvPr id="2050" name="Picture 2" descr="Marshallovy ostrovy">
            <a:extLst>
              <a:ext uri="{FF2B5EF4-FFF2-40B4-BE49-F238E27FC236}">
                <a16:creationId xmlns:a16="http://schemas.microsoft.com/office/drawing/2014/main" id="{DCAD7D08-65BC-465B-B813-6D977E256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913" y="1358176"/>
            <a:ext cx="4806723" cy="320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ichomořské ostrovy se bojí stoupající vody, žádají o pomoc OSN ...">
            <a:extLst>
              <a:ext uri="{FF2B5EF4-FFF2-40B4-BE49-F238E27FC236}">
                <a16:creationId xmlns:a16="http://schemas.microsoft.com/office/drawing/2014/main" id="{D9E154A1-D271-40F6-AC32-ACC5FD4FF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18" y="3232604"/>
            <a:ext cx="5513694" cy="326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177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971FC-8E76-4C3B-967D-465C6C91B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70C0"/>
                </a:solidFill>
              </a:rPr>
              <a:t>Melanésie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75D987-3703-4073-AF5C-89B18DED0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většinou velké hornaté pevninské ostrůvky</a:t>
            </a:r>
          </a:p>
          <a:p>
            <a:r>
              <a:rPr lang="cs-CZ" dirty="0"/>
              <a:t>např. </a:t>
            </a:r>
            <a:r>
              <a:rPr lang="cs-CZ" b="1" i="1" dirty="0">
                <a:solidFill>
                  <a:srgbClr val="0070C0"/>
                </a:solidFill>
              </a:rPr>
              <a:t>Papua – Nová Guinea</a:t>
            </a:r>
          </a:p>
        </p:txBody>
      </p:sp>
      <p:pic>
        <p:nvPicPr>
          <p:cNvPr id="3074" name="Picture 2" descr="Papua Nová Guinea - informace o destinaci | CK Livingstone">
            <a:extLst>
              <a:ext uri="{FF2B5EF4-FFF2-40B4-BE49-F238E27FC236}">
                <a16:creationId xmlns:a16="http://schemas.microsoft.com/office/drawing/2014/main" id="{A735C834-75D5-4EF6-90C1-080286DB4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86" y="2655662"/>
            <a:ext cx="5856514" cy="329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pua Nová Guinea, Nové Irsko, Šalamounovy ostrovy a Nauru ...">
            <a:extLst>
              <a:ext uri="{FF2B5EF4-FFF2-40B4-BE49-F238E27FC236}">
                <a16:creationId xmlns:a16="http://schemas.microsoft.com/office/drawing/2014/main" id="{7B6665DB-9D14-4462-AFF0-0C36E6966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79334"/>
            <a:ext cx="4197739" cy="279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99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99C3F-FDCA-48F2-BFF4-9A726D05D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70C0"/>
                </a:solidFill>
              </a:rPr>
              <a:t>Polynésie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325EEE-C699-4460-9C2D-363B8882A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sopečné a korálové ostrovy</a:t>
            </a:r>
          </a:p>
          <a:p>
            <a:r>
              <a:rPr lang="cs-CZ" dirty="0"/>
              <a:t>např. </a:t>
            </a:r>
            <a:r>
              <a:rPr lang="cs-CZ" b="1" i="1" dirty="0">
                <a:solidFill>
                  <a:srgbClr val="0070C0"/>
                </a:solidFill>
              </a:rPr>
              <a:t>Havajské ostrovy, Nový Zéland</a:t>
            </a:r>
          </a:p>
        </p:txBody>
      </p:sp>
      <p:pic>
        <p:nvPicPr>
          <p:cNvPr id="4098" name="Picture 2" descr="Pavlína Trauškeová: S fotoaparátem na Nový Zéland | 4Camping.cz">
            <a:extLst>
              <a:ext uri="{FF2B5EF4-FFF2-40B4-BE49-F238E27FC236}">
                <a16:creationId xmlns:a16="http://schemas.microsoft.com/office/drawing/2014/main" id="{EC6A3A3A-69C3-4489-A945-BF1A32E0A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160" y="864292"/>
            <a:ext cx="4907870" cy="324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avajské ostrovy - informace o destinaci | CK Livingstone">
            <a:extLst>
              <a:ext uri="{FF2B5EF4-FFF2-40B4-BE49-F238E27FC236}">
                <a16:creationId xmlns:a16="http://schemas.microsoft.com/office/drawing/2014/main" id="{4CCF660E-D15C-4502-ADBC-FF138DC57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8586"/>
            <a:ext cx="5534780" cy="311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834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C28CF3-53C3-49A3-97D8-E7473ADA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48BDFB-1259-4357-B72F-930DA69AA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E86AB6C-186A-4BB9-9DF4-1CA01113B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25355" y="365125"/>
            <a:ext cx="8941289" cy="581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3291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918DBF-BAE1-4A7D-93AC-20866C44C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Zajímavost: </a:t>
            </a:r>
            <a:r>
              <a:rPr lang="cs-CZ" b="1" i="1" dirty="0">
                <a:solidFill>
                  <a:srgbClr val="0070C0"/>
                </a:solidFill>
              </a:rPr>
              <a:t>Jak vzniká atol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450258-DB80-4BAD-A3D1-973751AA4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Kolem sopečného kužele se začnou tvořit korály a samotná sopka se vlivem eroze zmenšuje -&gt; vzniká tak kruhovitý korálový útes = atol, který obklopuje lagunu 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08781A2-966E-4432-BC0A-CAB48DEF5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985" y="3577889"/>
            <a:ext cx="3509299" cy="2599074"/>
          </a:xfrm>
          <a:prstGeom prst="rect">
            <a:avLst/>
          </a:prstGeom>
        </p:spPr>
      </p:pic>
      <p:pic>
        <p:nvPicPr>
          <p:cNvPr id="5122" name="Picture 2" descr="Maledivy - Co to je Atol">
            <a:extLst>
              <a:ext uri="{FF2B5EF4-FFF2-40B4-BE49-F238E27FC236}">
                <a16:creationId xmlns:a16="http://schemas.microsoft.com/office/drawing/2014/main" id="{B3E40198-4232-4348-94DA-58F363F56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348038"/>
            <a:ext cx="4000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29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D0FB29-9AC4-4214-BB81-1D74F5175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Zajímavost: </a:t>
            </a:r>
            <a:r>
              <a:rPr lang="cs-CZ" b="1" i="1" dirty="0">
                <a:solidFill>
                  <a:srgbClr val="0070C0"/>
                </a:solidFill>
              </a:rPr>
              <a:t>Atol </a:t>
            </a:r>
            <a:r>
              <a:rPr lang="cs-CZ" b="1" i="1" dirty="0" err="1">
                <a:solidFill>
                  <a:srgbClr val="0070C0"/>
                </a:solidFill>
              </a:rPr>
              <a:t>Bikini</a:t>
            </a:r>
            <a:endParaRPr lang="cs-CZ" b="1" i="1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5722F9-B8F3-497C-B33D-9213B2719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neobydlený atol, který je </a:t>
            </a:r>
            <a:r>
              <a:rPr lang="cs-CZ" b="1" i="1" dirty="0"/>
              <a:t>součástí Marshallových ostrovů</a:t>
            </a:r>
          </a:p>
          <a:p>
            <a:r>
              <a:rPr lang="cs-CZ" dirty="0"/>
              <a:t>v letech 1946-1968 zde bylo provedeno</a:t>
            </a:r>
            <a:r>
              <a:rPr lang="cs-CZ" b="1" i="1" dirty="0">
                <a:solidFill>
                  <a:srgbClr val="0070C0"/>
                </a:solidFill>
              </a:rPr>
              <a:t> 23 zkušebních jaderných výbuchů </a:t>
            </a:r>
          </a:p>
          <a:p>
            <a:r>
              <a:rPr lang="cs-CZ" dirty="0"/>
              <a:t>v roce 2010 byl zapsán na </a:t>
            </a:r>
            <a:r>
              <a:rPr lang="cs-CZ" b="1" i="1" dirty="0"/>
              <a:t>seznam kulturního dědictví UNESCO</a:t>
            </a:r>
          </a:p>
        </p:txBody>
      </p:sp>
      <p:pic>
        <p:nvPicPr>
          <p:cNvPr id="4" name="Picture 2" descr="Výsledek obrázku pro Marshallovy ostrovy">
            <a:hlinkClick r:id="rId2"/>
            <a:extLst>
              <a:ext uri="{FF2B5EF4-FFF2-40B4-BE49-F238E27FC236}">
                <a16:creationId xmlns:a16="http://schemas.microsoft.com/office/drawing/2014/main" id="{2F303EF1-74D9-43B0-8C3A-18D163879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4" y="4001294"/>
            <a:ext cx="4267202" cy="223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ŽENA-IN - Tohle může za pojmenování dvoudílných plavek. Bikini ...">
            <a:extLst>
              <a:ext uri="{FF2B5EF4-FFF2-40B4-BE49-F238E27FC236}">
                <a16:creationId xmlns:a16="http://schemas.microsoft.com/office/drawing/2014/main" id="{77F6E1BD-324A-472D-8B9D-26F96ED63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046155"/>
            <a:ext cx="2807801" cy="223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08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D2AA35-057E-4B76-9988-FADF7B6FE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Odkazy na zajímavá videa: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C6BC1C-76AC-476A-B277-5FF130C11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Bomba, která mohla zničit lidstvo: </a:t>
            </a:r>
            <a:r>
              <a:rPr lang="cs-CZ" dirty="0">
                <a:hlinkClick r:id="rId2"/>
              </a:rPr>
              <a:t>https://www.youtube.com/watch?v=sRvCy4fc8pA</a:t>
            </a:r>
            <a:endParaRPr lang="cs-CZ" dirty="0"/>
          </a:p>
          <a:p>
            <a:r>
              <a:rPr lang="cs-CZ" b="1" i="1" dirty="0"/>
              <a:t>Výbuch atomové bomby – </a:t>
            </a:r>
            <a:r>
              <a:rPr lang="cs-CZ" b="1" i="1" dirty="0" err="1"/>
              <a:t>Bikini</a:t>
            </a:r>
            <a:r>
              <a:rPr lang="cs-CZ" b="1" i="1" dirty="0"/>
              <a:t>: </a:t>
            </a:r>
            <a:r>
              <a:rPr lang="cs-CZ" dirty="0">
                <a:hlinkClick r:id="rId3"/>
              </a:rPr>
              <a:t>https://www.youtube.com/watch?v=d1up-TRMxdo</a:t>
            </a:r>
            <a:endParaRPr lang="cs-CZ" dirty="0"/>
          </a:p>
          <a:p>
            <a:r>
              <a:rPr lang="cs-CZ" b="1" i="1" dirty="0"/>
              <a:t>Papua New Guinea: </a:t>
            </a:r>
            <a:r>
              <a:rPr lang="cs-CZ" dirty="0">
                <a:hlinkClick r:id="rId4"/>
              </a:rPr>
              <a:t>https://www.youtube.com/watch?v=4BUHbstyaLQ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53217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222</Words>
  <Application>Microsoft Office PowerPoint</Application>
  <PresentationFormat>Širokoúhlá obrazovka</PresentationFormat>
  <Paragraphs>28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OCEÁNIE</vt:lpstr>
      <vt:lpstr>Oceánie</vt:lpstr>
      <vt:lpstr>Mikronésie </vt:lpstr>
      <vt:lpstr>Melanésie </vt:lpstr>
      <vt:lpstr>Polynésie </vt:lpstr>
      <vt:lpstr>Prezentace aplikace PowerPoint</vt:lpstr>
      <vt:lpstr>Zajímavost: Jak vzniká atol</vt:lpstr>
      <vt:lpstr>Zajímavost: Atol Bikini</vt:lpstr>
      <vt:lpstr>Odkazy na zajímavá videa: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OCEÁNIE</dc:title>
  <dc:creator>havlova93@seznam.cz</dc:creator>
  <cp:lastModifiedBy>havlova93@seznam.cz</cp:lastModifiedBy>
  <cp:revision>3</cp:revision>
  <dcterms:created xsi:type="dcterms:W3CDTF">2020-06-03T08:22:33Z</dcterms:created>
  <dcterms:modified xsi:type="dcterms:W3CDTF">2020-06-03T08:40:07Z</dcterms:modified>
</cp:coreProperties>
</file>