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2C56F-76CB-42D5-A65A-DAD74292B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E08942-26F0-4206-9866-08A546EFD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ECF7AA-5164-413E-BC9D-10AEA2E0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D9982D-35E1-4A73-9EAA-EC23F218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649217-1A54-496A-A3C5-2C5762AA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15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E1E3F-9914-4B4B-A97E-5DB37F10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FCAD39-656C-444D-A576-C831EEDB2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FAF095-FA62-4EF0-8904-BCD6A90D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EFD74C-69FA-4877-A2C8-310BC5D1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5947F5-CDF6-43CF-8E37-38F66295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6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C8E9EC-CB40-4115-86C3-C73E6BA0B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825A8C-600C-4CB9-ABE3-1629416CD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2874A-9F29-4A96-95FD-60996085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12A32A-7BC7-4638-866E-DFFA2FBC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FD64B4-9902-4D04-B941-4B38BFA1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53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1CD67-0766-4F78-B77C-D7F2AB67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3661B-7D49-433E-A5ED-FA023DFC6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99A68A-EFEB-4721-BF5A-98745305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4848B-6151-4D0C-A65C-27AE732E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DBA6-456B-4BD2-A6DA-5C31FD14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1BEDE-6486-470B-8968-9708E6BF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64CAFF-9E6D-4FAA-8C75-285EA99EE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5EAF72-B608-4556-9117-F6210932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AE450F-2DB4-4FE9-BAA7-643ACAF1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EA700F-D38D-4F7D-AD12-134B0EBB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50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DA92E-D1B6-48E2-9861-80EA394C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2E8F9-0D8B-4F45-937F-264DEC3D6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7AB478-DA51-43A3-A82E-C460BC19C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856422-0CD8-4984-AE36-D54E6AF0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C47DC3-ACF7-43F1-B6AE-BC2938F4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F75353-3AB1-46F1-AC74-8FD640A0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83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3C26D-1B3B-445A-B696-C04B8E01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58FC83-EBCE-40FF-AA90-C1918255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AD211E-2DA4-4DDB-B4CF-A4BEA7714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597AF3-38DD-411D-BF48-101CA7F05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CFBDB0-BC55-48FA-81C4-8C478C925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4F420A-E9A2-4037-9B83-D80590C0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5B0E55-2A48-4E0A-B84E-B03950AE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212D3C-499B-479F-AB70-DC18BC21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F069-0A77-4B18-9312-AEC5EC44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F0DE4E-072B-4ED8-B173-7C94427B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DA4A0F-160D-40C7-A947-4E78F6CD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86098E-E090-44D5-8142-4650DB54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81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5CACCA-AEE3-4931-B437-D2E81CF2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C5FEBB-BD74-403E-A16A-064F0F10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97498E-F8B9-443B-A908-5D9F8AC7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40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DE001-0278-458B-9796-8A006329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45FD0-02A8-422E-B1BB-8BD0693B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754765-EBF8-44B1-BF54-E0EEE2BF4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34C273-9CCE-43B6-A782-B000965E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D6BD56-5856-46EB-8B37-B7DE4B8B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36FA50-E6EC-4F19-A656-5BD0F231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84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0C83A-13D4-41BA-90DD-0EEDF56E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BCE85B-D741-46E3-9ABF-6367F639B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AA5E16-BF35-4CA6-AFDF-4FF368AC6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0008C5-3CE5-40BC-B850-3194396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585D77-CD1C-4340-B2A9-6B9F5ABC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ECBBD1-98C7-4E2D-9762-74E4CCB9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68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54EC7F-8D28-442C-86F9-BCE528C3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398840-E31D-46D1-BF5C-12668E5EE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27BFB1-160C-4FB8-BCE5-F01212A95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0A5B-7664-4760-93A3-CFBD6239B787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A08748-FE80-408B-B205-27DBCECF0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D4795D-5DD5-4A5C-8DC0-6BCBDC341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8711-685C-4AB1-A95F-AEA8D1B0B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3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uYA54nb7Y" TargetMode="External"/><Relationship Id="rId2" Type="http://schemas.openxmlformats.org/officeDocument/2006/relationships/hyperlink" Target="https://www.youtube.com/watch?v=l4uQbKPrJm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3u3G_ks9Vs" TargetMode="External"/><Relationship Id="rId4" Type="http://schemas.openxmlformats.org/officeDocument/2006/relationships/hyperlink" Target="https://www.youtube.com/watch?v=51m-Yvjmij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hostinný střed Austrálie: Rudá poušť kolem Uluru skrývá mnohá ...">
            <a:extLst>
              <a:ext uri="{FF2B5EF4-FFF2-40B4-BE49-F238E27FC236}">
                <a16:creationId xmlns:a16="http://schemas.microsoft.com/office/drawing/2014/main" id="{24F0D52B-8AA4-42ED-B61C-FEA1A173A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90AE87-130B-4DB6-BAF4-9B8D5844F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8000" b="1" i="1" dirty="0">
                <a:solidFill>
                  <a:srgbClr val="FFFFFF"/>
                </a:solidFill>
              </a:rPr>
              <a:t>AUSTRÁLIE</a:t>
            </a:r>
            <a:r>
              <a:rPr lang="cs-CZ" b="1" i="1" dirty="0">
                <a:solidFill>
                  <a:srgbClr val="FFFFFF"/>
                </a:solidFill>
              </a:rPr>
              <a:t> </a:t>
            </a:r>
            <a:r>
              <a:rPr lang="cs-CZ" sz="8000" b="1" i="1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942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A9B27-2604-40EE-B0DD-962D1EBD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Zajímavost: </a:t>
            </a:r>
            <a:r>
              <a:rPr lang="cs-CZ" b="1" i="1" dirty="0">
                <a:solidFill>
                  <a:srgbClr val="0070C0"/>
                </a:solidFill>
              </a:rPr>
              <a:t>Great </a:t>
            </a:r>
            <a:r>
              <a:rPr lang="cs-CZ" b="1" i="1" dirty="0" err="1">
                <a:solidFill>
                  <a:srgbClr val="0070C0"/>
                </a:solidFill>
              </a:rPr>
              <a:t>Ocean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err="1">
                <a:solidFill>
                  <a:srgbClr val="0070C0"/>
                </a:solidFill>
              </a:rPr>
              <a:t>road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0F04C-D70A-4D35-8ED1-9ED231CBB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Velká oceánská cesta</a:t>
            </a:r>
          </a:p>
          <a:p>
            <a:r>
              <a:rPr lang="cs-CZ" dirty="0"/>
              <a:t>243 km dlouhá silnice, která vede po strmých útesech Bassova průlivu </a:t>
            </a:r>
          </a:p>
        </p:txBody>
      </p:sp>
      <p:pic>
        <p:nvPicPr>
          <p:cNvPr id="3074" name="Picture 2" descr="Australia's Great Ocean Road">
            <a:extLst>
              <a:ext uri="{FF2B5EF4-FFF2-40B4-BE49-F238E27FC236}">
                <a16:creationId xmlns:a16="http://schemas.microsoft.com/office/drawing/2014/main" id="{3A60884F-5C30-4159-BCA6-F1D80638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48025"/>
            <a:ext cx="4602196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llongong's Sea Cliff Bridge could solve Great Ocean Road's ...">
            <a:extLst>
              <a:ext uri="{FF2B5EF4-FFF2-40B4-BE49-F238E27FC236}">
                <a16:creationId xmlns:a16="http://schemas.microsoft.com/office/drawing/2014/main" id="{07D2EF9D-54FD-4C95-99C7-7FED69A0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43" y="3248026"/>
            <a:ext cx="5514876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3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D1A3D-E510-4221-941A-EE7CEDC0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Odkazy na zajímavá videa a stránky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2C164-D909-4C11-ADF4-EFFEF3008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Top 5 zajímavostí o Austrálii: </a:t>
            </a:r>
            <a:r>
              <a:rPr lang="cs-CZ" dirty="0">
                <a:hlinkClick r:id="rId2"/>
              </a:rPr>
              <a:t>https://www.youtube.com/watch?v=l4uQbKPrJmA</a:t>
            </a:r>
            <a:endParaRPr lang="cs-CZ" dirty="0"/>
          </a:p>
          <a:p>
            <a:r>
              <a:rPr lang="cs-CZ" dirty="0" err="1"/>
              <a:t>Uluru</a:t>
            </a:r>
            <a:r>
              <a:rPr lang="cs-CZ" dirty="0"/>
              <a:t> (sice v angličtině, ale velmi pěkné): </a:t>
            </a:r>
            <a:r>
              <a:rPr lang="cs-CZ" dirty="0">
                <a:hlinkClick r:id="rId3"/>
              </a:rPr>
              <a:t>https://www.youtube.com/watch?v=biuYA54nb7Y</a:t>
            </a:r>
            <a:endParaRPr lang="cs-CZ" dirty="0"/>
          </a:p>
          <a:p>
            <a:r>
              <a:rPr lang="cs-CZ" dirty="0"/>
              <a:t>Opera house: </a:t>
            </a:r>
            <a:r>
              <a:rPr lang="cs-CZ" dirty="0">
                <a:hlinkClick r:id="rId4"/>
              </a:rPr>
              <a:t>https://www.youtube.com/watch?v=51m-YvjmijI</a:t>
            </a:r>
            <a:endParaRPr lang="cs-CZ" dirty="0"/>
          </a:p>
          <a:p>
            <a:r>
              <a:rPr lang="cs-CZ" dirty="0"/>
              <a:t>Ohňostroj v Sidney: </a:t>
            </a:r>
            <a:r>
              <a:rPr lang="cs-CZ" dirty="0">
                <a:hlinkClick r:id="rId5"/>
              </a:rPr>
              <a:t>https://www.youtube.com/watch?v=N3u3G_ks9Vs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40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F3F23-4DC0-430D-962A-6A093075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Obyvatelstvo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80B86-DAB8-4E99-911C-A98A4F8A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objevena v 17. století – </a:t>
            </a:r>
            <a:r>
              <a:rPr lang="cs-CZ" b="1" i="1" dirty="0"/>
              <a:t>James </a:t>
            </a:r>
            <a:r>
              <a:rPr lang="cs-CZ" b="1" i="1" dirty="0" err="1"/>
              <a:t>Cook</a:t>
            </a:r>
            <a:r>
              <a:rPr lang="cs-CZ" b="1" i="1" dirty="0"/>
              <a:t> (</a:t>
            </a:r>
            <a:r>
              <a:rPr lang="cs-CZ" dirty="0"/>
              <a:t>stala se britskou kolonií)</a:t>
            </a:r>
          </a:p>
          <a:p>
            <a:r>
              <a:rPr lang="cs-CZ" b="1" i="1" dirty="0">
                <a:solidFill>
                  <a:srgbClr val="00B050"/>
                </a:solidFill>
              </a:rPr>
              <a:t>nejméně zalidněný kontinent </a:t>
            </a:r>
          </a:p>
          <a:p>
            <a:r>
              <a:rPr lang="cs-CZ" dirty="0"/>
              <a:t>města zejména na východním pobřeží </a:t>
            </a:r>
          </a:p>
          <a:p>
            <a:r>
              <a:rPr lang="cs-CZ" dirty="0"/>
              <a:t>na venkově osamocení farmy </a:t>
            </a:r>
          </a:p>
          <a:p>
            <a:r>
              <a:rPr lang="cs-CZ" b="1" i="1" dirty="0"/>
              <a:t>vysoká</a:t>
            </a:r>
            <a:r>
              <a:rPr lang="cs-CZ" dirty="0"/>
              <a:t> životní úroveň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E9619F-7D92-4A65-9E34-9C74B832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89" y="3429000"/>
            <a:ext cx="4191011" cy="254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93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C5DA8-CA4C-4617-941C-268215A7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1743"/>
            <a:ext cx="10515600" cy="5295220"/>
          </a:xfrm>
        </p:spPr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běloši</a:t>
            </a:r>
            <a:r>
              <a:rPr lang="cs-CZ" dirty="0"/>
              <a:t> – potomci evropských přistěhovalců </a:t>
            </a:r>
          </a:p>
          <a:p>
            <a:r>
              <a:rPr lang="cs-CZ" b="1" i="1" dirty="0" err="1">
                <a:solidFill>
                  <a:srgbClr val="00B050"/>
                </a:solidFill>
              </a:rPr>
              <a:t>Australácni</a:t>
            </a:r>
            <a:r>
              <a:rPr lang="cs-CZ" b="1" i="1" dirty="0">
                <a:solidFill>
                  <a:srgbClr val="00B050"/>
                </a:solidFill>
              </a:rPr>
              <a:t> (</a:t>
            </a:r>
            <a:r>
              <a:rPr lang="cs-CZ" b="1" i="1" dirty="0" err="1">
                <a:solidFill>
                  <a:srgbClr val="00B050"/>
                </a:solidFill>
              </a:rPr>
              <a:t>Aboriginci</a:t>
            </a:r>
            <a:r>
              <a:rPr lang="cs-CZ" b="1" i="1" dirty="0">
                <a:solidFill>
                  <a:srgbClr val="00B050"/>
                </a:solidFill>
              </a:rPr>
              <a:t>) </a:t>
            </a:r>
            <a:r>
              <a:rPr lang="cs-CZ" dirty="0"/>
              <a:t>– původní obyvatelé (žijí zejména ve vnitrozemí)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A82B34-0950-463E-95A4-B518A4AE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1335"/>
            <a:ext cx="6434129" cy="428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3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ustrálie - Aktuálně.cz">
            <a:extLst>
              <a:ext uri="{FF2B5EF4-FFF2-40B4-BE49-F238E27FC236}">
                <a16:creationId xmlns:a16="http://schemas.microsoft.com/office/drawing/2014/main" id="{F4F7471E-6F5C-4F35-9E8B-9CC5FD162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440870"/>
            <a:ext cx="15499084" cy="87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7A9E8F-F1BC-4887-98F2-454C8FEAF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2"/>
            <a:ext cx="10735732" cy="4465638"/>
          </a:xfrm>
        </p:spPr>
        <p:txBody>
          <a:bodyPr>
            <a:normAutofit/>
          </a:bodyPr>
          <a:lstStyle/>
          <a:p>
            <a:r>
              <a:rPr lang="cs-CZ" sz="8000" b="1" i="1" dirty="0">
                <a:solidFill>
                  <a:srgbClr val="FFFFFF"/>
                </a:solidFill>
              </a:rPr>
              <a:t>AUSTRALSKÝ SVAZ</a:t>
            </a:r>
          </a:p>
        </p:txBody>
      </p:sp>
    </p:spTree>
    <p:extLst>
      <p:ext uri="{BB962C8B-B14F-4D97-AF65-F5344CB8AC3E}">
        <p14:creationId xmlns:p14="http://schemas.microsoft.com/office/powerpoint/2010/main" val="42820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9E94F-0434-42F0-B85F-62369DC5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Austrálie jako stát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DB1C0-0E04-459D-AEB3-351BDD30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jediný kontinent, který je zároveň jednotným státem </a:t>
            </a:r>
          </a:p>
          <a:p>
            <a:r>
              <a:rPr lang="cs-CZ" dirty="0"/>
              <a:t>oficiální název – </a:t>
            </a:r>
            <a:r>
              <a:rPr lang="cs-CZ" b="1" i="1" dirty="0">
                <a:solidFill>
                  <a:srgbClr val="0070C0"/>
                </a:solidFill>
              </a:rPr>
              <a:t>Australský svaz </a:t>
            </a:r>
          </a:p>
          <a:p>
            <a:pPr lvl="1"/>
            <a:r>
              <a:rPr lang="cs-CZ" dirty="0"/>
              <a:t>tvoří ho </a:t>
            </a:r>
            <a:r>
              <a:rPr lang="cs-CZ" b="1" i="1" dirty="0"/>
              <a:t>6 spolkových států a 2 teritoria</a:t>
            </a:r>
          </a:p>
          <a:p>
            <a:pPr lvl="1"/>
            <a:r>
              <a:rPr lang="cs-CZ" dirty="0"/>
              <a:t>je členem Britského společenství národů (hlavou státu je britská královna, kterou zastupuje guvernér)</a:t>
            </a:r>
          </a:p>
          <a:p>
            <a:r>
              <a:rPr lang="cs-CZ" dirty="0"/>
              <a:t>hlavní město </a:t>
            </a:r>
            <a:r>
              <a:rPr lang="cs-CZ" b="1" i="1" dirty="0" err="1">
                <a:solidFill>
                  <a:srgbClr val="0070C0"/>
                </a:solidFill>
              </a:rPr>
              <a:t>Caneberra</a:t>
            </a:r>
            <a:r>
              <a:rPr lang="cs-CZ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A0ADA-E156-4052-9877-299CEC71E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65" y="365125"/>
            <a:ext cx="2397968" cy="11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874C634-FE0C-48B8-B88F-62F9E22C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82" y="446088"/>
            <a:ext cx="2280585" cy="17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6706C5F-60B6-4A19-B606-A7B65409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51" y="3865750"/>
            <a:ext cx="3950564" cy="26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44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34577-FD1A-4913-8804-26196291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Významná města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E0FC8-9D2E-48A1-8382-7C204D50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1" dirty="0"/>
              <a:t>Sydney</a:t>
            </a:r>
            <a:r>
              <a:rPr lang="cs-CZ" dirty="0"/>
              <a:t> – největší město </a:t>
            </a:r>
          </a:p>
          <a:p>
            <a:r>
              <a:rPr lang="cs-CZ" b="1" i="1" dirty="0"/>
              <a:t>Melbourne </a:t>
            </a:r>
          </a:p>
          <a:p>
            <a:r>
              <a:rPr lang="cs-CZ" b="1" i="1" dirty="0"/>
              <a:t>Brisbane</a:t>
            </a:r>
          </a:p>
          <a:p>
            <a:r>
              <a:rPr lang="cs-CZ" b="1" i="1" dirty="0"/>
              <a:t>Perth</a:t>
            </a:r>
          </a:p>
          <a:p>
            <a:r>
              <a:rPr lang="cs-CZ" b="1" i="1" dirty="0"/>
              <a:t>Adelaide</a:t>
            </a:r>
          </a:p>
          <a:p>
            <a:r>
              <a:rPr lang="cs-CZ" b="1" i="1" dirty="0"/>
              <a:t>Darwin </a:t>
            </a:r>
          </a:p>
          <a:p>
            <a:endParaRPr lang="cs-CZ" b="1" i="1" dirty="0"/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Úkol: </a:t>
            </a:r>
            <a:r>
              <a:rPr lang="cs-CZ" dirty="0"/>
              <a:t>Zakreslete města do slepé mapy. 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Vyberte si jedno město a zjistěte si o něm pár informací.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Jones Day Ramps Up Australia Expansion With Eight-Lawyer Tax Team ...">
            <a:extLst>
              <a:ext uri="{FF2B5EF4-FFF2-40B4-BE49-F238E27FC236}">
                <a16:creationId xmlns:a16="http://schemas.microsoft.com/office/drawing/2014/main" id="{091F594B-C3F3-4938-A7B4-0929FECA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690688"/>
            <a:ext cx="5594350" cy="33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0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5D18C-7227-4F8C-BBC0-E7CD8FA3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Zajímavost: </a:t>
            </a:r>
            <a:r>
              <a:rPr lang="cs-CZ" b="1" i="1" dirty="0">
                <a:solidFill>
                  <a:srgbClr val="0070C0"/>
                </a:solidFill>
              </a:rPr>
              <a:t>Sydney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BBBBE-EC9F-44FB-82FE-63082416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město Austrálie </a:t>
            </a:r>
          </a:p>
          <a:p>
            <a:r>
              <a:rPr lang="cs-CZ" dirty="0"/>
              <a:t>světové centrum umění, módy a kultury </a:t>
            </a:r>
          </a:p>
          <a:p>
            <a:r>
              <a:rPr lang="cs-CZ" b="1" i="1" dirty="0">
                <a:solidFill>
                  <a:srgbClr val="0070C0"/>
                </a:solidFill>
              </a:rPr>
              <a:t>opera v Sydney!</a:t>
            </a:r>
          </a:p>
          <a:p>
            <a:pPr marL="0" indent="0">
              <a:buNone/>
            </a:pPr>
            <a:endParaRPr lang="cs-CZ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Úkol: </a:t>
            </a:r>
            <a:r>
              <a:rPr lang="cs-CZ" dirty="0"/>
              <a:t>Zakreslete Sydney do slepé mapy.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Vzpomenete si na adresu v Sidney, </a:t>
            </a:r>
          </a:p>
          <a:p>
            <a:pPr marL="0" indent="0">
              <a:buNone/>
            </a:pPr>
            <a:r>
              <a:rPr lang="cs-CZ" dirty="0"/>
              <a:t>kterou stále opakovala Dory. (Hledá se </a:t>
            </a:r>
            <a:r>
              <a:rPr lang="cs-CZ" dirty="0" err="1"/>
              <a:t>Nemo</a:t>
            </a:r>
            <a:r>
              <a:rPr lang="cs-CZ" dirty="0"/>
              <a:t>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3D53079-B67F-430D-B4C1-51F7F988F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5"/>
          <a:stretch/>
        </p:blipFill>
        <p:spPr bwMode="auto">
          <a:xfrm>
            <a:off x="7601000" y="561141"/>
            <a:ext cx="4222259" cy="252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ledá se Nemo: Hlášky z pixarovské rybí klasiky útočí! - TOPZINE.cz">
            <a:extLst>
              <a:ext uri="{FF2B5EF4-FFF2-40B4-BE49-F238E27FC236}">
                <a16:creationId xmlns:a16="http://schemas.microsoft.com/office/drawing/2014/main" id="{2702CB1E-92B9-42E5-AD1A-68DEDD7B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43" y="3319463"/>
            <a:ext cx="4231216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1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B319F-4DDD-41E4-8CBA-22767504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Zajímavost: </a:t>
            </a:r>
            <a:r>
              <a:rPr lang="cs-CZ" b="1" i="1" dirty="0" err="1">
                <a:solidFill>
                  <a:srgbClr val="0070C0"/>
                </a:solidFill>
              </a:rPr>
              <a:t>Uluru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i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642A1-18FB-4B10-97C5-85777338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nejobjemnější monolit na světě </a:t>
            </a:r>
          </a:p>
          <a:p>
            <a:r>
              <a:rPr lang="cs-CZ" dirty="0"/>
              <a:t>název </a:t>
            </a:r>
            <a:r>
              <a:rPr lang="cs-CZ" dirty="0" err="1"/>
              <a:t>Uluru</a:t>
            </a:r>
            <a:r>
              <a:rPr lang="cs-CZ" dirty="0"/>
              <a:t> znamená </a:t>
            </a:r>
            <a:r>
              <a:rPr lang="cs-CZ" b="1" i="1" dirty="0"/>
              <a:t>stinné místo </a:t>
            </a:r>
          </a:p>
          <a:p>
            <a:r>
              <a:rPr lang="cs-CZ" dirty="0"/>
              <a:t>vysoký 348 m, ale zasahuje až 5 km do země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Aktivita: </a:t>
            </a:r>
            <a:r>
              <a:rPr lang="cs-CZ" dirty="0"/>
              <a:t>Vyhledejte na internetu, proč má </a:t>
            </a:r>
            <a:r>
              <a:rPr lang="cs-CZ" dirty="0" err="1"/>
              <a:t>Uluru</a:t>
            </a:r>
            <a:r>
              <a:rPr lang="cs-CZ" dirty="0"/>
              <a:t> červené zbarvení.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0070C0"/>
                </a:solidFill>
              </a:rPr>
              <a:t>Úkol: </a:t>
            </a:r>
            <a:r>
              <a:rPr lang="cs-CZ" dirty="0"/>
              <a:t>Zakreslete </a:t>
            </a:r>
            <a:r>
              <a:rPr lang="cs-CZ" dirty="0" err="1"/>
              <a:t>Uluru</a:t>
            </a:r>
            <a:r>
              <a:rPr lang="cs-CZ" dirty="0"/>
              <a:t> do slepé mapy.</a:t>
            </a:r>
          </a:p>
        </p:txBody>
      </p:sp>
      <p:pic>
        <p:nvPicPr>
          <p:cNvPr id="1026" name="Picture 2" descr="Ayers Rock při západu slunce">
            <a:extLst>
              <a:ext uri="{FF2B5EF4-FFF2-40B4-BE49-F238E27FC236}">
                <a16:creationId xmlns:a16="http://schemas.microsoft.com/office/drawing/2014/main" id="{582E28C1-1FBD-4593-AE9D-1CAEFA7A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7" y="1027906"/>
            <a:ext cx="3141133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1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270ED-401E-4E25-B133-08343B22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Zajímavost: </a:t>
            </a:r>
            <a:r>
              <a:rPr lang="cs-CZ" b="1" i="1" dirty="0">
                <a:solidFill>
                  <a:srgbClr val="0070C0"/>
                </a:solidFill>
              </a:rPr>
              <a:t>Dvanáct apoštolů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49D62-42BB-41DC-8BDC-9F32A008C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vápencové komíny vzniklé erozí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0EE49B-05D4-4CE5-9C83-7FBB70A5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1" y="2612384"/>
            <a:ext cx="5557837" cy="36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24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AUSTRÁLIE 2</vt:lpstr>
      <vt:lpstr>Obyvatelstvo</vt:lpstr>
      <vt:lpstr>Prezentace aplikace PowerPoint</vt:lpstr>
      <vt:lpstr>AUSTRALSKÝ SVAZ</vt:lpstr>
      <vt:lpstr>Austrálie jako stát</vt:lpstr>
      <vt:lpstr>Významná města</vt:lpstr>
      <vt:lpstr>Zajímavost: Sydney </vt:lpstr>
      <vt:lpstr>Zajímavost: Uluru  </vt:lpstr>
      <vt:lpstr>Zajímavost: Dvanáct apoštolů</vt:lpstr>
      <vt:lpstr>Zajímavost: Great Ocean road</vt:lpstr>
      <vt:lpstr>Odkazy na zajímavá videa a stránky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AUSTRÁLIE 2</dc:title>
  <dc:creator>havlova93@seznam.cz</dc:creator>
  <cp:lastModifiedBy>havlova93@seznam.cz</cp:lastModifiedBy>
  <cp:revision>1</cp:revision>
  <dcterms:created xsi:type="dcterms:W3CDTF">2020-05-13T08:36:33Z</dcterms:created>
  <dcterms:modified xsi:type="dcterms:W3CDTF">2020-05-13T08:36:55Z</dcterms:modified>
</cp:coreProperties>
</file>