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A4EFA-7DCC-434A-B279-EA17DC6E3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A10737-E116-4986-8575-7DB0D5FA4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144AAE-A19E-43A9-A07A-B125583F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0410-887C-4EEF-9E9A-8DD7FE70540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782B62-4E75-4CCA-94FE-CD0361F2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3DDA98-1A7E-488A-A858-6E4A7933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AA8D-646A-43BD-99BE-4F18B761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05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20732-2D9A-40CF-AD7C-089B3DEA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83D708-8B2B-49BC-A0A1-73F8AF1E1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C0C10D-0F8D-4E63-9840-7A24A074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0410-887C-4EEF-9E9A-8DD7FE70540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C76BD3-B738-41FA-AC3F-0A3DCC86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2BF5EC-3341-4FF1-A37C-67BB2D0E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AA8D-646A-43BD-99BE-4F18B761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47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3EA1201-4460-4202-A0E8-78F9E6208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0F8DAE9-D350-41C9-BF17-5448BAD8A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BCA28F-EC4D-402D-9BC8-E3ECC54A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0410-887C-4EEF-9E9A-8DD7FE70540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542782-CB6E-4325-9556-497938B3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0CDB1B-A9DE-4042-87A9-3EFC1A1E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AA8D-646A-43BD-99BE-4F18B761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89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0E568-45F2-48B2-9F33-3273A22B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C9CAA4-2FA4-4E11-9AC0-3C09D6F5D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EE1755-A1F8-4554-8E27-AB93054C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0410-887C-4EEF-9E9A-8DD7FE70540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2E8C2C-AD6C-45B1-A2B0-A659CFEF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D209EE-B12A-4482-9FB5-51F4D232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AA8D-646A-43BD-99BE-4F18B761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6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13656-6F30-425D-8FEC-75BB417DA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2AA28C-127B-4A3E-A976-838F833F7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C0C2AB-B6B4-4F76-8A97-9744B30B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0410-887C-4EEF-9E9A-8DD7FE70540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BD7E36-13FD-4216-9BEC-E49F339A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4FEF13-0BA2-4A29-A0CA-4FE1FD63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AA8D-646A-43BD-99BE-4F18B761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75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748BF-B1B8-4FC0-A9C0-0ECC2928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BCECC8-AA18-4A3C-BB5F-2707D482E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E4E1A5-85CA-464A-839B-82FCA936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427976-F92C-4506-AFB7-119BCFF9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0410-887C-4EEF-9E9A-8DD7FE70540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1E9FB8-663E-489D-8D26-925E2BE3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C7A2BF-A8E8-4D9D-B961-6956DA51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AA8D-646A-43BD-99BE-4F18B761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19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09B55-AE16-42DC-86E5-3CF82D01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67C29F-6DE7-4F1B-ACF6-F3CFE9B1F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15BE79-B0D1-473B-B287-357764D62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5FE1A46-6EE5-40CB-AE21-4674ABBB2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A93B9C-CF59-481C-90F1-F1918D160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6AC32B1-568C-45C4-ADBE-B52E575A4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0410-887C-4EEF-9E9A-8DD7FE70540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CF3F1F6-4154-457A-9CD4-AEA603E7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C686947-E958-49DD-BF24-1445DF26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AA8D-646A-43BD-99BE-4F18B761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5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FD956-2CD8-4AE7-B63C-DC479B41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442D235-9EA5-4EA5-9DF8-EBA65AD1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0410-887C-4EEF-9E9A-8DD7FE70540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B20CEA-4539-4C93-BA5C-ACD82042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F14980-73E0-41D5-91EC-631C7C8F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AA8D-646A-43BD-99BE-4F18B761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5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BD69468-AC7C-44DF-ADE3-779EA7AF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0410-887C-4EEF-9E9A-8DD7FE70540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CA3BBCF-ED73-4219-8801-0DD1A514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E0BD42-AF86-4E59-840A-6B05F906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AA8D-646A-43BD-99BE-4F18B761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44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A43E5-3F42-49E4-917B-8D3304A9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7A0C30-4B41-48B2-9F33-456868D1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1C0128-29A9-4A1D-AB31-75D381302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1F8143-CEE2-4C99-A229-92C3A7D7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0410-887C-4EEF-9E9A-8DD7FE70540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1F9693-908B-4E70-B472-BB5F5843F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041749-8BB5-4C91-BCEB-BEEB212F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AA8D-646A-43BD-99BE-4F18B761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53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73A6F-B37A-4FFC-AB59-7DB256DA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CD74BC5-6566-43C4-A0AD-02108A37D3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329EFE-2F5B-43F5-B235-FBC4D7020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6BF07B-35D4-4DD6-80E5-5577EF06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0410-887C-4EEF-9E9A-8DD7FE70540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66A110-AA7D-46D4-895D-BC804BEC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6AB6CD-5DCA-4DED-B482-28B81FF3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AA8D-646A-43BD-99BE-4F18B761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23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4838CA-2731-4465-B711-A5BD8BC1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2A59C6-A63B-4B79-82B5-186B9638B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927FB0-D5B0-4E8E-8EA9-797057D63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E0410-887C-4EEF-9E9A-8DD7FE70540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1B01A8-6E0E-4DC5-8EC5-FD1B9F55F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D95FDE-5839-4149-8B4D-95948D491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0AA8D-646A-43BD-99BE-4F18B7613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67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emocratic Republic of Congo - Sida">
            <a:extLst>
              <a:ext uri="{FF2B5EF4-FFF2-40B4-BE49-F238E27FC236}">
                <a16:creationId xmlns:a16="http://schemas.microsoft.com/office/drawing/2014/main" id="{AD4E7495-B270-47FC-9553-CEB8EB060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F4ACDF-DD9A-4D79-8EC0-7775AC457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7836"/>
            <a:ext cx="9144000" cy="1169232"/>
          </a:xfrm>
        </p:spPr>
        <p:txBody>
          <a:bodyPr>
            <a:noAutofit/>
          </a:bodyPr>
          <a:lstStyle/>
          <a:p>
            <a:r>
              <a:rPr lang="cs-CZ" b="1" i="1" dirty="0">
                <a:solidFill>
                  <a:srgbClr val="FFFFFF"/>
                </a:solidFill>
              </a:rPr>
              <a:t>ZEMĚ GUINEJSKÉHO ZÁLIVU</a:t>
            </a:r>
          </a:p>
        </p:txBody>
      </p:sp>
    </p:spTree>
    <p:extLst>
      <p:ext uri="{BB962C8B-B14F-4D97-AF65-F5344CB8AC3E}">
        <p14:creationId xmlns:p14="http://schemas.microsoft.com/office/powerpoint/2010/main" val="4238253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F2049-BBF9-4CC1-BE32-46D8947EF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Kamerun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2C668-2548-4B06-9691-8993BA049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E4B50797-388B-4C69-B6FC-935D0DA17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17" y="466366"/>
            <a:ext cx="1684618" cy="1123079"/>
          </a:xfrm>
          <a:prstGeom prst="rect">
            <a:avLst/>
          </a:prstGeom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F7FA5E5C-04F7-4A11-AE1B-9C23EAE58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3" y="1825625"/>
            <a:ext cx="5546988" cy="3674640"/>
          </a:xfrm>
          <a:prstGeom prst="rect">
            <a:avLst/>
          </a:prstGeom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878E571B-8C89-4653-A1B0-ABB3C1E9E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80" y="1825625"/>
            <a:ext cx="4899520" cy="3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2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DA10A-C8E9-474E-B9F2-9106308A2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Demokratická republika Kongo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D23B1-98C2-427B-816E-D5F90CE40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DCE79270-CD74-4E90-B8FE-DE60CEFBE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329" y="448356"/>
            <a:ext cx="1656443" cy="1242332"/>
          </a:xfrm>
          <a:prstGeom prst="rect">
            <a:avLst/>
          </a:prstGeom>
        </p:spPr>
      </p:pic>
      <p:pic>
        <p:nvPicPr>
          <p:cNvPr id="7" name="Zástupný symbol pro obsah 5">
            <a:extLst>
              <a:ext uri="{FF2B5EF4-FFF2-40B4-BE49-F238E27FC236}">
                <a16:creationId xmlns:a16="http://schemas.microsoft.com/office/drawing/2014/main" id="{BC2F46CE-1EB4-4F71-B71A-2B0618E06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66" y="1832746"/>
            <a:ext cx="5212256" cy="3192507"/>
          </a:xfrm>
          <a:prstGeom prst="rect">
            <a:avLst/>
          </a:prstGeom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D03A7AE9-9407-4120-A916-609DBB3E3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71" y="3969592"/>
            <a:ext cx="3608717" cy="2523283"/>
          </a:xfrm>
          <a:prstGeom prst="rect">
            <a:avLst/>
          </a:prstGeom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E1066914-2DB8-4B56-8B88-E8CB2886C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8" y="3940821"/>
            <a:ext cx="4824003" cy="255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6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679D6-986E-429E-989F-DD67CB88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rgbClr val="0070C0"/>
                </a:solidFill>
              </a:rPr>
              <a:t>Státy Guinejského zálivu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63C42F-8B6F-470B-A7F7-7DB7A62A1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4321"/>
            <a:ext cx="5181600" cy="4765040"/>
          </a:xfrm>
        </p:spPr>
        <p:txBody>
          <a:bodyPr>
            <a:noAutofit/>
          </a:bodyPr>
          <a:lstStyle/>
          <a:p>
            <a:r>
              <a:rPr lang="cs-CZ" sz="2000" b="1" i="1" dirty="0"/>
              <a:t>Senegal</a:t>
            </a:r>
          </a:p>
          <a:p>
            <a:r>
              <a:rPr lang="cs-CZ" sz="2000" dirty="0"/>
              <a:t>Gambie</a:t>
            </a:r>
          </a:p>
          <a:p>
            <a:r>
              <a:rPr lang="cs-CZ" sz="2000" dirty="0"/>
              <a:t>Guinea Bissau</a:t>
            </a:r>
          </a:p>
          <a:p>
            <a:r>
              <a:rPr lang="cs-CZ" sz="2000" b="1" i="1" dirty="0"/>
              <a:t>Guinea </a:t>
            </a:r>
          </a:p>
          <a:p>
            <a:r>
              <a:rPr lang="cs-CZ" sz="2000" dirty="0"/>
              <a:t>Sierra Leone</a:t>
            </a:r>
          </a:p>
          <a:p>
            <a:r>
              <a:rPr lang="cs-CZ" sz="2000" dirty="0"/>
              <a:t>Libérie</a:t>
            </a:r>
          </a:p>
          <a:p>
            <a:r>
              <a:rPr lang="cs-CZ" sz="2000" b="1" i="1" dirty="0"/>
              <a:t>Pobřeží slonoviny</a:t>
            </a:r>
          </a:p>
          <a:p>
            <a:r>
              <a:rPr lang="cs-CZ" sz="2000" dirty="0"/>
              <a:t>Burkina Faso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i="1" dirty="0">
                <a:solidFill>
                  <a:srgbClr val="0070C0"/>
                </a:solidFill>
              </a:rPr>
              <a:t>Úkol: </a:t>
            </a:r>
            <a:r>
              <a:rPr lang="cs-CZ" sz="2000" dirty="0"/>
              <a:t>Zvýrazněné státy zakreslete do slepé m.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94DC53-8DA5-480D-9656-459941651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1920" y="1544320"/>
            <a:ext cx="7421880" cy="3850641"/>
          </a:xfrm>
        </p:spPr>
        <p:txBody>
          <a:bodyPr>
            <a:normAutofit fontScale="70000" lnSpcReduction="20000"/>
          </a:bodyPr>
          <a:lstStyle/>
          <a:p>
            <a:r>
              <a:rPr lang="cs-CZ" b="1" i="1" dirty="0"/>
              <a:t>Ghana</a:t>
            </a:r>
          </a:p>
          <a:p>
            <a:r>
              <a:rPr lang="cs-CZ" dirty="0"/>
              <a:t>Togo</a:t>
            </a:r>
          </a:p>
          <a:p>
            <a:r>
              <a:rPr lang="cs-CZ" dirty="0"/>
              <a:t>Benin</a:t>
            </a:r>
          </a:p>
          <a:p>
            <a:r>
              <a:rPr lang="cs-CZ" b="1" i="1" dirty="0"/>
              <a:t>Nigérie</a:t>
            </a:r>
          </a:p>
          <a:p>
            <a:r>
              <a:rPr lang="cs-CZ" b="1" i="1" dirty="0"/>
              <a:t>Kamerun</a:t>
            </a:r>
          </a:p>
          <a:p>
            <a:r>
              <a:rPr lang="cs-CZ" dirty="0"/>
              <a:t>Rovníková Guinea </a:t>
            </a:r>
          </a:p>
          <a:p>
            <a:r>
              <a:rPr lang="cs-CZ" dirty="0"/>
              <a:t>Gabon</a:t>
            </a:r>
          </a:p>
          <a:p>
            <a:r>
              <a:rPr lang="cs-CZ" dirty="0"/>
              <a:t>Středoafrická republika</a:t>
            </a:r>
          </a:p>
          <a:p>
            <a:r>
              <a:rPr lang="cs-CZ" b="1" i="1" dirty="0"/>
              <a:t>Demokratická republika Kongo</a:t>
            </a:r>
          </a:p>
          <a:p>
            <a:r>
              <a:rPr lang="cs-CZ" dirty="0"/>
              <a:t>Kongo</a:t>
            </a:r>
          </a:p>
          <a:p>
            <a:r>
              <a:rPr lang="cs-CZ" dirty="0"/>
              <a:t>Svatý Tomáš a Princův ostrov</a:t>
            </a:r>
          </a:p>
          <a:p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826672E-20FB-461F-A037-CC6E0EC1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60" y="375284"/>
            <a:ext cx="5028446" cy="32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32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17750-DF53-48FE-804C-F2087965D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hospodářství: </a:t>
            </a:r>
            <a:r>
              <a:rPr lang="cs-CZ" i="1" dirty="0">
                <a:solidFill>
                  <a:srgbClr val="0070C0"/>
                </a:solidFill>
              </a:rPr>
              <a:t>těžba ropy a zemního plynu </a:t>
            </a:r>
          </a:p>
          <a:p>
            <a:r>
              <a:rPr lang="cs-CZ" dirty="0"/>
              <a:t>zemědělství</a:t>
            </a:r>
          </a:p>
          <a:p>
            <a:pPr lvl="1"/>
            <a:r>
              <a:rPr lang="cs-CZ" dirty="0"/>
              <a:t>plantáže: kakaovník, kávovník, kokosová palma, banánovník, kaučukovník</a:t>
            </a:r>
          </a:p>
          <a:p>
            <a:pPr lvl="1"/>
            <a:r>
              <a:rPr lang="cs-CZ" dirty="0"/>
              <a:t>pole: batáty, maniok, rýže, zelenina, chlebovník, avokádo, koření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b="1" i="1" dirty="0">
                <a:solidFill>
                  <a:srgbClr val="0070C0"/>
                </a:solidFill>
              </a:rPr>
              <a:t>Aktivita: </a:t>
            </a:r>
            <a:r>
              <a:rPr lang="cs-CZ" dirty="0"/>
              <a:t>Vyhledejte, co je to maniok. </a:t>
            </a:r>
          </a:p>
        </p:txBody>
      </p:sp>
      <p:pic>
        <p:nvPicPr>
          <p:cNvPr id="1026" name="Picture 2" descr="Stane se chlebovník novou organickou náhražkou masa? - National ...">
            <a:extLst>
              <a:ext uri="{FF2B5EF4-FFF2-40B4-BE49-F238E27FC236}">
                <a16:creationId xmlns:a16="http://schemas.microsoft.com/office/drawing/2014/main" id="{5F4B9138-C72B-4F1B-BA9E-231A8EB40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" y="2489200"/>
            <a:ext cx="3471976" cy="232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1E68D61-DF08-48CC-94D2-19C0E453D09F}"/>
              </a:ext>
            </a:extLst>
          </p:cNvPr>
          <p:cNvSpPr txBox="1"/>
          <p:nvPr/>
        </p:nvSpPr>
        <p:spPr>
          <a:xfrm rot="10800000" flipV="1">
            <a:off x="1184223" y="4787284"/>
            <a:ext cx="342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CHLEBOVNÍK</a:t>
            </a:r>
          </a:p>
        </p:txBody>
      </p:sp>
      <p:pic>
        <p:nvPicPr>
          <p:cNvPr id="1028" name="Picture 4" descr="Avokádo Zelená Potraviny - Obrázek zdarma na Pixabay">
            <a:extLst>
              <a:ext uri="{FF2B5EF4-FFF2-40B4-BE49-F238E27FC236}">
                <a16:creationId xmlns:a16="http://schemas.microsoft.com/office/drawing/2014/main" id="{E0D63296-B81A-4AF8-B63A-C96EDB55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98" y="2203553"/>
            <a:ext cx="3620125" cy="36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galerie Thajsko - seminární práce (cestopis) - Kokosová palma ...">
            <a:extLst>
              <a:ext uri="{FF2B5EF4-FFF2-40B4-BE49-F238E27FC236}">
                <a16:creationId xmlns:a16="http://schemas.microsoft.com/office/drawing/2014/main" id="{2110B046-E83F-4FF6-85D7-3C13A92B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95" y="2889901"/>
            <a:ext cx="3617508" cy="27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6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B5878-F4E0-4BFE-BB2C-BC4F5E38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Nigérie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8C773-0192-4629-9D1F-6DC8A2595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rgbClr val="0070C0"/>
                </a:solidFill>
              </a:rPr>
              <a:t>největší</a:t>
            </a:r>
            <a:r>
              <a:rPr lang="cs-CZ" b="1" i="1" dirty="0"/>
              <a:t> země Guinejského zálivu</a:t>
            </a:r>
          </a:p>
          <a:p>
            <a:r>
              <a:rPr lang="cs-CZ" dirty="0"/>
              <a:t>převažuje zemědělství – </a:t>
            </a:r>
            <a:r>
              <a:rPr lang="cs-CZ" b="1" i="1" dirty="0"/>
              <a:t>ebenové dřevo </a:t>
            </a:r>
            <a:r>
              <a:rPr lang="cs-CZ" dirty="0"/>
              <a:t>(vývoz)</a:t>
            </a:r>
          </a:p>
          <a:p>
            <a:r>
              <a:rPr lang="cs-CZ" dirty="0"/>
              <a:t>jedna z nejbohatších zemí Afriky </a:t>
            </a:r>
          </a:p>
          <a:p>
            <a:r>
              <a:rPr lang="cs-CZ" dirty="0"/>
              <a:t>delta řeky Niger – komáři, přenos malárie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0ECDFDE0-EE15-46DA-BE46-09391AC10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12" y="569633"/>
            <a:ext cx="1833092" cy="9165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9FE2C878-4B62-4146-AA46-0612FF588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097316" y="395604"/>
            <a:ext cx="1627584" cy="1627584"/>
          </a:xfrm>
          <a:prstGeom prst="rect">
            <a:avLst/>
          </a:prstGeom>
        </p:spPr>
      </p:pic>
      <p:pic>
        <p:nvPicPr>
          <p:cNvPr id="2050" name="Picture 2" descr="Vřelá objetí Nigérie | Cestovatel.cz - cestovatelé sobě">
            <a:extLst>
              <a:ext uri="{FF2B5EF4-FFF2-40B4-BE49-F238E27FC236}">
                <a16:creationId xmlns:a16="http://schemas.microsoft.com/office/drawing/2014/main" id="{1D367358-203F-4C7A-8D47-040A56E7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630" y="3438927"/>
            <a:ext cx="3949520" cy="295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lárie. Je největší hrozbou při cestování do tropických zemí ...">
            <a:extLst>
              <a:ext uri="{FF2B5EF4-FFF2-40B4-BE49-F238E27FC236}">
                <a16:creationId xmlns:a16="http://schemas.microsoft.com/office/drawing/2014/main" id="{110D0854-C93E-4B51-AB84-73C5D86A7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78" y="4485796"/>
            <a:ext cx="2849380" cy="18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igérie je v krizi. 400.000 dětí hrozí kvůli Boko Haram hladomor ...">
            <a:extLst>
              <a:ext uri="{FF2B5EF4-FFF2-40B4-BE49-F238E27FC236}">
                <a16:creationId xmlns:a16="http://schemas.microsoft.com/office/drawing/2014/main" id="{82E8FEE4-EB30-4340-A69C-F860CFAC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3" y="4334109"/>
            <a:ext cx="3683863" cy="207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3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4C1F0-42D1-4939-B062-CDD9D351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Zajímavost: </a:t>
            </a:r>
            <a:r>
              <a:rPr lang="cs-CZ" b="1" i="1" dirty="0" err="1">
                <a:solidFill>
                  <a:srgbClr val="0070C0"/>
                </a:solidFill>
              </a:rPr>
              <a:t>Bako</a:t>
            </a:r>
            <a:r>
              <a:rPr lang="cs-CZ" b="1" i="1" dirty="0">
                <a:solidFill>
                  <a:srgbClr val="0070C0"/>
                </a:solidFill>
              </a:rPr>
              <a:t> </a:t>
            </a:r>
            <a:r>
              <a:rPr lang="cs-CZ" b="1" i="1" dirty="0" err="1">
                <a:solidFill>
                  <a:srgbClr val="0070C0"/>
                </a:solidFill>
              </a:rPr>
              <a:t>Haram</a:t>
            </a:r>
            <a:r>
              <a:rPr lang="cs-CZ" b="1" i="1" dirty="0">
                <a:solidFill>
                  <a:srgbClr val="0070C0"/>
                </a:solidFill>
              </a:rPr>
              <a:t> </a:t>
            </a:r>
            <a:r>
              <a:rPr lang="cs-CZ" sz="3200" dirty="0"/>
              <a:t>(=západní učení je rouhání)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8C78B1-A344-456D-9B3E-5A896DD72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b="1" i="1" dirty="0"/>
              <a:t>islamistická povstalecká skupina </a:t>
            </a:r>
            <a:r>
              <a:rPr lang="cs-CZ" dirty="0"/>
              <a:t>(hlásí se k Islámskému státu)</a:t>
            </a:r>
          </a:p>
          <a:p>
            <a:r>
              <a:rPr lang="cs-CZ" dirty="0"/>
              <a:t>jejím cílem je vytvořit z Nigérie muslimský stát, který je založený na striktním výkladu práva šaría</a:t>
            </a:r>
          </a:p>
          <a:p>
            <a:r>
              <a:rPr lang="cs-CZ" b="1" i="1" dirty="0"/>
              <a:t>teroristické útoky </a:t>
            </a:r>
            <a:r>
              <a:rPr lang="cs-CZ" dirty="0"/>
              <a:t>– stovky mrtvých </a:t>
            </a:r>
          </a:p>
        </p:txBody>
      </p:sp>
      <p:pic>
        <p:nvPicPr>
          <p:cNvPr id="39" name="Picture 2" descr="C:\Users\user\Pictures\Saved Pictures\zeměpis\6.tř\Afrika\Nigérie\Logo_of_Boko_Haram_svg.png">
            <a:extLst>
              <a:ext uri="{FF2B5EF4-FFF2-40B4-BE49-F238E27FC236}">
                <a16:creationId xmlns:a16="http://schemas.microsoft.com/office/drawing/2014/main" id="{C289AA16-0960-44EE-B2A1-9982B0A8F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41" y="3414052"/>
            <a:ext cx="4025956" cy="27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Zástupný symbol pro obsah 6">
            <a:extLst>
              <a:ext uri="{FF2B5EF4-FFF2-40B4-BE49-F238E27FC236}">
                <a16:creationId xmlns:a16="http://schemas.microsoft.com/office/drawing/2014/main" id="{525C392C-9D02-41A3-AE6E-A26A87EA8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18" y="4274617"/>
            <a:ext cx="3940745" cy="221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9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F2214-88DC-4AD0-B049-083829C50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Senegal </a:t>
            </a:r>
          </a:p>
        </p:txBody>
      </p:sp>
      <p:pic>
        <p:nvPicPr>
          <p:cNvPr id="4" name="Picture 2" descr="C:\Users\user\Pictures\Saved Pictures\zeměpis\6.tř\Afrika\900px-Flag_of_Senegal_svg.png">
            <a:extLst>
              <a:ext uri="{FF2B5EF4-FFF2-40B4-BE49-F238E27FC236}">
                <a16:creationId xmlns:a16="http://schemas.microsoft.com/office/drawing/2014/main" id="{EFEDEEAC-2597-4262-9BAE-41CD33BE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682" y="365125"/>
            <a:ext cx="1716882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4F9636BC-A95A-423D-AC78-0EE03D6DF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6" y="1987439"/>
            <a:ext cx="3468379" cy="220588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05B0EDF-C4B4-4C90-AE78-F9C098939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81" y="667288"/>
            <a:ext cx="5176883" cy="318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D111A7AD-F8A8-4B0A-9A52-0B12E4399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rgbClr val="0070C0"/>
                </a:solidFill>
              </a:rPr>
              <a:t>Aktivita: </a:t>
            </a:r>
            <a:r>
              <a:rPr lang="cs-CZ" dirty="0"/>
              <a:t>Z jakého známého závodu je fotografie automobilu? </a:t>
            </a:r>
          </a:p>
        </p:txBody>
      </p:sp>
      <p:pic>
        <p:nvPicPr>
          <p:cNvPr id="10" name="Zástupný symbol pro obsah 3">
            <a:extLst>
              <a:ext uri="{FF2B5EF4-FFF2-40B4-BE49-F238E27FC236}">
                <a16:creationId xmlns:a16="http://schemas.microsoft.com/office/drawing/2014/main" id="{D6AB5008-2367-46BC-BFC0-9CC1FE5DF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34" y="2677844"/>
            <a:ext cx="3468380" cy="21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F25A0-C834-4E22-AEA9-E6FA6857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Guinea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2E8A1F-4518-4F7D-A4A5-14CE7C368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user\Pictures\Saved Pictures\zeměpis\6.tř\Afrika\Guinea\450px-Flag_of_Guinea_svg.png">
            <a:extLst>
              <a:ext uri="{FF2B5EF4-FFF2-40B4-BE49-F238E27FC236}">
                <a16:creationId xmlns:a16="http://schemas.microsoft.com/office/drawing/2014/main" id="{78A29277-97E6-4346-9B41-2FB7C712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20" y="409429"/>
            <a:ext cx="2023091" cy="134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A7182673-64F2-43DD-BE93-D7CDCD65B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9" y="2376081"/>
            <a:ext cx="5049762" cy="2651125"/>
          </a:xfrm>
          <a:prstGeom prst="rect">
            <a:avLst/>
          </a:prstGeom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A5424799-E1D9-4E43-8608-6387CEE4D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62" y="2376081"/>
            <a:ext cx="5920847" cy="26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6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1A38B-B2A2-44D1-9B37-1E81B15E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Pobřeží slonoviny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B739C9-6889-40FD-87CA-A5FBCF498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user\Pictures\Saved Pictures\zeměpis\6.tř\Afrika\Pobřeží Slonoviny\Flag_of_Côte_d'Ivoire_svg.png">
            <a:extLst>
              <a:ext uri="{FF2B5EF4-FFF2-40B4-BE49-F238E27FC236}">
                <a16:creationId xmlns:a16="http://schemas.microsoft.com/office/drawing/2014/main" id="{02248F3D-DD2B-4B3D-8852-7F9F20E45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46" y="432540"/>
            <a:ext cx="1782261" cy="118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0A7DBEF3-A760-4ECB-A374-C80D73E3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0755"/>
            <a:ext cx="5411056" cy="3500681"/>
          </a:xfrm>
          <a:prstGeom prst="rect">
            <a:avLst/>
          </a:prstGeom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D012740E-2869-4EB7-86E2-C4F01A9AE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1" y="2113768"/>
            <a:ext cx="5504564" cy="34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0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F44091-5D9E-4259-8D25-FBD81B7B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Ghana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3F57AC-31D6-4CD4-A968-02CEAFEC5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user\Pictures\Saved Pictures\zeměpis\6.tř\Afrika\Ghana\Flag_of_Ghana_svg.png">
            <a:extLst>
              <a:ext uri="{FF2B5EF4-FFF2-40B4-BE49-F238E27FC236}">
                <a16:creationId xmlns:a16="http://schemas.microsoft.com/office/drawing/2014/main" id="{56606060-06A6-4C9D-A8BA-D056D0B9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86" y="365125"/>
            <a:ext cx="1536411" cy="102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D47ECF48-56B8-465D-810C-0FCEECE8B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38" y="1913062"/>
            <a:ext cx="864692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384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178</Words>
  <Application>Microsoft Office PowerPoint</Application>
  <PresentationFormat>Širokoúhlá obrazovka</PresentationFormat>
  <Paragraphs>65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ZEMĚ GUINEJSKÉHO ZÁLIVU</vt:lpstr>
      <vt:lpstr>Státy Guinejského zálivu </vt:lpstr>
      <vt:lpstr>Prezentace aplikace PowerPoint</vt:lpstr>
      <vt:lpstr>Nigérie</vt:lpstr>
      <vt:lpstr>Zajímavost: Bako Haram (=západní učení je rouhání)</vt:lpstr>
      <vt:lpstr>Senegal </vt:lpstr>
      <vt:lpstr>Guinea </vt:lpstr>
      <vt:lpstr>Pobřeží slonoviny</vt:lpstr>
      <vt:lpstr>Ghana</vt:lpstr>
      <vt:lpstr>Kamerun</vt:lpstr>
      <vt:lpstr>Demokratická republika Kongo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 GUINEJSKÉHO ZÁLIVU</dc:title>
  <dc:creator>havlova93@seznam.cz</dc:creator>
  <cp:lastModifiedBy>havlova93@seznam.cz</cp:lastModifiedBy>
  <cp:revision>9</cp:revision>
  <dcterms:created xsi:type="dcterms:W3CDTF">2020-04-02T18:10:15Z</dcterms:created>
  <dcterms:modified xsi:type="dcterms:W3CDTF">2020-04-21T08:33:32Z</dcterms:modified>
</cp:coreProperties>
</file>