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8" r:id="rId4"/>
    <p:sldId id="257" r:id="rId5"/>
    <p:sldId id="259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3/27/2020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8A657-02BC-4588-9D57-DC38A6D849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Obrození měšťanské společnosti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C550DE-8B64-46DF-8214-74CED4F489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konec 18. st. – pol. 19. st.)</a:t>
            </a:r>
          </a:p>
        </p:txBody>
      </p:sp>
    </p:spTree>
    <p:extLst>
      <p:ext uri="{BB962C8B-B14F-4D97-AF65-F5344CB8AC3E}">
        <p14:creationId xmlns:p14="http://schemas.microsoft.com/office/powerpoint/2010/main" val="416157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7F669D-88BC-4E2F-A187-A543C7363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Situace v habsburské říši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BE16ED-4D3C-4FC9-B7DC-036A596A0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/>
              <a:t>Marie Terezie a Josef II. chtěli, aby byla habsburská říše silným státem</a:t>
            </a:r>
          </a:p>
          <a:p>
            <a:r>
              <a:rPr lang="cs-CZ" sz="2800" dirty="0"/>
              <a:t>V jednotlivých částech říše se mluvilo mnoha jazyky.</a:t>
            </a:r>
          </a:p>
          <a:p>
            <a:r>
              <a:rPr lang="cs-CZ" sz="2800" dirty="0"/>
              <a:t>Špatně se mezi sebou dorozumívali i vojáci v císařské armádě. </a:t>
            </a:r>
          </a:p>
          <a:p>
            <a:r>
              <a:rPr lang="cs-CZ" sz="2800" dirty="0"/>
              <a:t>Při jednáních na úřadech, docházelo k nedorozuměním.</a:t>
            </a:r>
          </a:p>
        </p:txBody>
      </p:sp>
    </p:spTree>
    <p:extLst>
      <p:ext uri="{BB962C8B-B14F-4D97-AF65-F5344CB8AC3E}">
        <p14:creationId xmlns:p14="http://schemas.microsoft.com/office/powerpoint/2010/main" val="20055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8504A3D1-F032-42DF-9457-7739BF844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617" y="891643"/>
            <a:ext cx="7724301" cy="4450466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E846E893-8EE4-49CB-B48A-EF4B948DA5B9}"/>
              </a:ext>
            </a:extLst>
          </p:cNvPr>
          <p:cNvSpPr txBox="1"/>
          <p:nvPr/>
        </p:nvSpPr>
        <p:spPr>
          <a:xfrm>
            <a:off x="8680174" y="940904"/>
            <a:ext cx="279620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 Habsburské monarchii žilo velké množství národů. </a:t>
            </a:r>
          </a:p>
          <a:p>
            <a:r>
              <a:rPr lang="cs-CZ" sz="2800" dirty="0"/>
              <a:t>Habsburkové chtěli jednotný jazyk pro komunikaci – byla </a:t>
            </a:r>
            <a:r>
              <a:rPr lang="cs-CZ" sz="2800" dirty="0">
                <a:solidFill>
                  <a:srgbClr val="FF0000"/>
                </a:solidFill>
              </a:rPr>
              <a:t>zvolena němčina</a:t>
            </a:r>
            <a:r>
              <a:rPr lang="cs-CZ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9620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AFB0C-7D74-4EDC-AD8B-35649C728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České země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402748-AC2B-45C7-8B1D-ACB7D0CB8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Většina obyvatel žila na venkově.</a:t>
            </a:r>
          </a:p>
          <a:p>
            <a:r>
              <a:rPr lang="cs-CZ" sz="2800" dirty="0"/>
              <a:t>K největším městům patřily Praha a Brno.</a:t>
            </a:r>
          </a:p>
          <a:p>
            <a:r>
              <a:rPr lang="cs-CZ" sz="2800" dirty="0"/>
              <a:t>Dochází k velkému hospodářskému růstu a posilování průmyslové výroby.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363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E44FD-A8B8-41EF-92E4-26FC0E4C1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Poněmčování v českých zemích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ED175-2CA9-4E22-8BB6-912390A98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Začala převládat </a:t>
            </a:r>
            <a:r>
              <a:rPr lang="cs-CZ" sz="2800" b="1" dirty="0"/>
              <a:t>němčina</a:t>
            </a:r>
            <a:r>
              <a:rPr lang="cs-CZ" sz="2800" dirty="0"/>
              <a:t> (na úřadech, ve škole, ...) </a:t>
            </a:r>
            <a:r>
              <a:rPr lang="cs-CZ" sz="2800" dirty="0">
                <a:cs typeface="Arial"/>
              </a:rPr>
              <a:t>→ česky mluvili především lidé na venkově a prostí lidé ve městech.</a:t>
            </a:r>
          </a:p>
          <a:p>
            <a:r>
              <a:rPr lang="cs-CZ" sz="2800" dirty="0">
                <a:cs typeface="Arial"/>
              </a:rPr>
              <a:t>Také knihy se tiskly převážně v němčině.</a:t>
            </a:r>
          </a:p>
          <a:p>
            <a:r>
              <a:rPr lang="cs-CZ" sz="2800" dirty="0">
                <a:cs typeface="Arial"/>
              </a:rPr>
              <a:t>Hrozilo nebezpečí, že bude český jazyk postupně zapomenut.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5430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0925985-CDF6-42C0-9661-22DC394E5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národního obrození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10F175-8F2A-4422-A093-C663BCAE9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Po zrušení nevolnictví roku 1781 přicházeli na studia do měst i chlapci z venkova. </a:t>
            </a:r>
          </a:p>
          <a:p>
            <a:r>
              <a:rPr lang="cs-CZ" sz="2800" dirty="0"/>
              <a:t>Začali studovat český jazyk, dějiny i kulturu. </a:t>
            </a:r>
          </a:p>
          <a:p>
            <a:r>
              <a:rPr lang="cs-CZ" sz="2800" dirty="0"/>
              <a:t>Stávali se z nich učitelé, kněží, úředníci, umělci, vědci. </a:t>
            </a:r>
          </a:p>
        </p:txBody>
      </p:sp>
    </p:spTree>
    <p:extLst>
      <p:ext uri="{BB962C8B-B14F-4D97-AF65-F5344CB8AC3E}">
        <p14:creationId xmlns:p14="http://schemas.microsoft.com/office/powerpoint/2010/main" val="3595759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0925985-CDF6-42C0-9661-22DC394E5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Počátky národního obrození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10F175-8F2A-4422-A093-C663BCAE9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Říkáme jim vlastenci (národní buditelé). </a:t>
            </a:r>
          </a:p>
          <a:p>
            <a:r>
              <a:rPr lang="cs-CZ" dirty="0"/>
              <a:t>Snažili se český jazyk zachránit.</a:t>
            </a:r>
          </a:p>
          <a:p>
            <a:r>
              <a:rPr lang="cs-CZ" dirty="0"/>
              <a:t>Učitelé a kněží vystupovali proti poněmčování .</a:t>
            </a:r>
          </a:p>
          <a:p>
            <a:r>
              <a:rPr lang="cs-CZ" dirty="0"/>
              <a:t>Stoupal zájem o českou minulost.</a:t>
            </a:r>
          </a:p>
          <a:p>
            <a:r>
              <a:rPr lang="cs-CZ" dirty="0"/>
              <a:t> Psaly se knihy v českém jazyce.</a:t>
            </a:r>
          </a:p>
          <a:p>
            <a:r>
              <a:rPr lang="cs-CZ" dirty="0"/>
              <a:t> Do češtiny se překládaly knihy z jiných jazyků.</a:t>
            </a:r>
          </a:p>
        </p:txBody>
      </p:sp>
    </p:spTree>
    <p:extLst>
      <p:ext uri="{BB962C8B-B14F-4D97-AF65-F5344CB8AC3E}">
        <p14:creationId xmlns:p14="http://schemas.microsoft.com/office/powerpoint/2010/main" val="2764544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820E1-000D-4AC9-B63C-5B2EFC131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20"/>
            <a:ext cx="9520158" cy="587136"/>
          </a:xfrm>
        </p:spPr>
        <p:txBody>
          <a:bodyPr/>
          <a:lstStyle/>
          <a:p>
            <a:r>
              <a:rPr lang="cs-CZ" b="1" u="sng" dirty="0">
                <a:solidFill>
                  <a:srgbClr val="FF0000"/>
                </a:solidFill>
              </a:rPr>
              <a:t>Obrození měšťanské společnosti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7EC892-6E16-4247-AF28-45A57ADE9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391656"/>
            <a:ext cx="9520158" cy="4074689"/>
          </a:xfrm>
        </p:spPr>
        <p:txBody>
          <a:bodyPr>
            <a:normAutofit/>
          </a:bodyPr>
          <a:lstStyle/>
          <a:p>
            <a:r>
              <a:rPr lang="cs-CZ" sz="2400" dirty="0">
                <a:cs typeface="Arial"/>
              </a:rPr>
              <a:t>Habsburkové vládli z Vídně, kde se hovořilo německy.</a:t>
            </a:r>
            <a:endParaRPr lang="cs-CZ" sz="2400" dirty="0"/>
          </a:p>
          <a:p>
            <a:r>
              <a:rPr lang="cs-CZ" sz="2400" dirty="0"/>
              <a:t>snaha o centralizaci a sjednocení</a:t>
            </a:r>
          </a:p>
          <a:p>
            <a:r>
              <a:rPr lang="cs-CZ" sz="2400" b="1" dirty="0"/>
              <a:t>němčina</a:t>
            </a:r>
            <a:r>
              <a:rPr lang="cs-CZ" sz="2400" dirty="0"/>
              <a:t> začala převládat (na úřadech, ve škole, ...)</a:t>
            </a:r>
          </a:p>
          <a:p>
            <a:r>
              <a:rPr lang="cs-CZ" sz="2400" dirty="0">
                <a:cs typeface="Arial"/>
              </a:rPr>
              <a:t>česky mluvili především lidé na venkově</a:t>
            </a:r>
          </a:p>
          <a:p>
            <a:r>
              <a:rPr lang="cs-CZ" sz="2400" dirty="0"/>
              <a:t>vlastenci (národní buditelé) se snažili český jazyk zachránit</a:t>
            </a:r>
          </a:p>
          <a:p>
            <a:pPr lvl="1"/>
            <a:r>
              <a:rPr lang="cs-CZ" sz="2200" dirty="0"/>
              <a:t>psali knihy v českém jazyce </a:t>
            </a:r>
          </a:p>
          <a:p>
            <a:pPr lvl="1"/>
            <a:r>
              <a:rPr lang="cs-CZ" sz="2200" dirty="0"/>
              <a:t>povzbuzovali zájem o českou minulost</a:t>
            </a: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764781D-FEF2-45F8-BDA9-33CF377DABFD}"/>
              </a:ext>
            </a:extLst>
          </p:cNvPr>
          <p:cNvSpPr txBox="1"/>
          <p:nvPr/>
        </p:nvSpPr>
        <p:spPr>
          <a:xfrm>
            <a:off x="9101797" y="225083"/>
            <a:ext cx="2377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zápis do sešitu</a:t>
            </a:r>
          </a:p>
        </p:txBody>
      </p:sp>
    </p:spTree>
    <p:extLst>
      <p:ext uri="{BB962C8B-B14F-4D97-AF65-F5344CB8AC3E}">
        <p14:creationId xmlns:p14="http://schemas.microsoft.com/office/powerpoint/2010/main" val="488566401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21</TotalTime>
  <Words>299</Words>
  <Application>Microsoft Office PowerPoint</Application>
  <PresentationFormat>Širokoúhlá obrazovka</PresentationFormat>
  <Paragraphs>38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Palatino Linotype</vt:lpstr>
      <vt:lpstr>Galerie</vt:lpstr>
      <vt:lpstr>Obrození měšťanské společnosti</vt:lpstr>
      <vt:lpstr>Situace v habsburské říši</vt:lpstr>
      <vt:lpstr>Prezentace aplikace PowerPoint</vt:lpstr>
      <vt:lpstr>České země</vt:lpstr>
      <vt:lpstr>Poněmčování v českých zemích</vt:lpstr>
      <vt:lpstr>Počátky národního obrození</vt:lpstr>
      <vt:lpstr>Počátky národního obrození</vt:lpstr>
      <vt:lpstr>Obrození měšťanské společnosti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Obrození měšťanské společnosti</dc:title>
  <dc:creator>Kšandová Jitka</dc:creator>
  <cp:lastModifiedBy>Nicola Gottsteinová</cp:lastModifiedBy>
  <cp:revision>4</cp:revision>
  <dcterms:created xsi:type="dcterms:W3CDTF">2020-03-26T10:13:38Z</dcterms:created>
  <dcterms:modified xsi:type="dcterms:W3CDTF">2020-03-27T09:17:27Z</dcterms:modified>
</cp:coreProperties>
</file>