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5" r:id="rId10"/>
    <p:sldId id="266" r:id="rId11"/>
    <p:sldId id="267" r:id="rId12"/>
    <p:sldId id="263" r:id="rId13"/>
    <p:sldId id="264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62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47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154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477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031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40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616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643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38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0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28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53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93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40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50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54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70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2D92D0D-1056-4A68-872E-A86F7C6C7ADB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105242F-73F3-4264-BC67-1DB804D4B4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173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FANATISMUS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945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Angličtí fotbaloví chuligáni byli často posilněni alkoholem, hlásali a vyvěšovali transparenty s projevem rasismu, xenofobie</a:t>
            </a:r>
          </a:p>
          <a:p>
            <a:r>
              <a:rPr lang="cs-CZ" dirty="0"/>
              <a:t>Tento styl se dostal do Evropy skrze výjezdy fotbalových fanoušků na pohárové a reprezentační zápasy</a:t>
            </a:r>
          </a:p>
          <a:p>
            <a:r>
              <a:rPr lang="cs-CZ" dirty="0"/>
              <a:t>Byl to obvykle velký důvod k obavám a velkým bezpečnostním opatřením</a:t>
            </a:r>
          </a:p>
          <a:p>
            <a:r>
              <a:rPr lang="cs-CZ" dirty="0"/>
              <a:t>Aby se vyhnuli policejnímu dozoru, často vyměňovali klubové oblečení za běžné, aby splynuli s davem</a:t>
            </a:r>
          </a:p>
          <a:p>
            <a:r>
              <a:rPr lang="cs-CZ" dirty="0"/>
              <a:t>Vyvolání střetů se přesunulo mimo stadion bez přítomnosti policie</a:t>
            </a:r>
          </a:p>
        </p:txBody>
      </p:sp>
    </p:spTree>
    <p:extLst>
      <p:ext uri="{BB962C8B-B14F-4D97-AF65-F5344CB8AC3E}">
        <p14:creationId xmlns:p14="http://schemas.microsoft.com/office/powerpoint/2010/main" val="4075247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 tragédii v Bruselu roku 1985 se projevy fotbalového chuligánství zmírnily</a:t>
            </a:r>
          </a:p>
          <a:p>
            <a:pPr lvl="1"/>
            <a:r>
              <a:rPr lang="cs-CZ" dirty="0"/>
              <a:t>Angličtí chuligáni napadli prostor italských příznivců</a:t>
            </a:r>
          </a:p>
          <a:p>
            <a:pPr lvl="1"/>
            <a:r>
              <a:rPr lang="cs-CZ" dirty="0"/>
              <a:t>Zděšením začali utíkat, ale v cestě stála betonová zeď, která pod velkým náporem povolila a fanoušky zavalila</a:t>
            </a:r>
          </a:p>
          <a:p>
            <a:pPr lvl="1"/>
            <a:r>
              <a:rPr lang="cs-CZ" dirty="0"/>
              <a:t>30 mrtvých a více než 600 zraněných</a:t>
            </a:r>
          </a:p>
          <a:p>
            <a:r>
              <a:rPr lang="cs-CZ" dirty="0"/>
              <a:t>Chuligáni si zabrali jasně vyčleněný prostor za brankami, který dostal později název ,,Kotel“</a:t>
            </a:r>
          </a:p>
          <a:p>
            <a:r>
              <a:rPr lang="cs-CZ" dirty="0"/>
              <a:t>V Anglii byla zavedena jasná opatření</a:t>
            </a:r>
          </a:p>
          <a:p>
            <a:pPr lvl="1"/>
            <a:r>
              <a:rPr lang="cs-CZ" dirty="0"/>
              <a:t>Soud může zakázat vstup na návštěvu stadionu</a:t>
            </a:r>
          </a:p>
          <a:p>
            <a:pPr lvl="1"/>
            <a:r>
              <a:rPr lang="cs-CZ" dirty="0"/>
              <a:t>Pokud tento zákaz poruší, jsou automaticky nastupují do vězení</a:t>
            </a:r>
          </a:p>
        </p:txBody>
      </p:sp>
    </p:spTree>
    <p:extLst>
      <p:ext uri="{BB962C8B-B14F-4D97-AF65-F5344CB8AC3E}">
        <p14:creationId xmlns:p14="http://schemas.microsoft.com/office/powerpoint/2010/main" val="4043287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HOOLIGANS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větší míře se začala společnost zajímat o </a:t>
            </a:r>
            <a:r>
              <a:rPr lang="cs-CZ" dirty="0" err="1"/>
              <a:t>hooligans</a:t>
            </a:r>
            <a:r>
              <a:rPr lang="cs-CZ" dirty="0"/>
              <a:t> v 90. letech </a:t>
            </a:r>
          </a:p>
          <a:p>
            <a:r>
              <a:rPr lang="cs-CZ" dirty="0"/>
              <a:t>Skupiny začaly být víc postihovány za svojí činnost a začala být přijímána opatření k úspěšné ochraně normálních fanoušků.</a:t>
            </a:r>
          </a:p>
          <a:p>
            <a:r>
              <a:rPr lang="cs-CZ" dirty="0"/>
              <a:t>Nejznámější tábory:</a:t>
            </a:r>
          </a:p>
          <a:p>
            <a:pPr lvl="1"/>
            <a:r>
              <a:rPr lang="cs-CZ" dirty="0"/>
              <a:t>Baník Ostrava</a:t>
            </a:r>
          </a:p>
          <a:p>
            <a:pPr lvl="1"/>
            <a:r>
              <a:rPr lang="cs-CZ" dirty="0"/>
              <a:t>Sparta Praha</a:t>
            </a:r>
          </a:p>
          <a:p>
            <a:pPr lvl="1"/>
            <a:r>
              <a:rPr lang="cs-CZ" dirty="0"/>
              <a:t>Slavia Praha</a:t>
            </a:r>
          </a:p>
          <a:p>
            <a:pPr lvl="1"/>
            <a:r>
              <a:rPr lang="cs-CZ" dirty="0"/>
              <a:t>Zbrojovka Brno</a:t>
            </a:r>
          </a:p>
          <a:p>
            <a:pPr lvl="1"/>
            <a:r>
              <a:rPr lang="cs-CZ" dirty="0"/>
              <a:t>Sigma Olomouc</a:t>
            </a:r>
          </a:p>
        </p:txBody>
      </p:sp>
    </p:spTree>
    <p:extLst>
      <p:ext uri="{BB962C8B-B14F-4D97-AF65-F5344CB8AC3E}">
        <p14:creationId xmlns:p14="http://schemas.microsoft.com/office/powerpoint/2010/main" val="1438472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Film Proč?</a:t>
            </a:r>
          </a:p>
          <a:p>
            <a:r>
              <a:rPr lang="cs-CZ" dirty="0"/>
              <a:t>Non plus </a:t>
            </a:r>
            <a:r>
              <a:rPr lang="cs-CZ" dirty="0" err="1"/>
              <a:t>Ultras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655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FANATISMUS = Slepá vášnivá zaujatost, nekompromisní a jednostranný postoj nebo jednání člověka, který nějaké téma nebo danou věc pokládá za cennou tak, že námitky či odpor proti ní vyvolávají zuřivost</a:t>
            </a:r>
          </a:p>
          <a:p>
            <a:r>
              <a:rPr lang="cs-CZ" dirty="0"/>
              <a:t>HOOLIGANS = radikální skupina fanoušků (fotbalových)</a:t>
            </a:r>
          </a:p>
          <a:p>
            <a:pPr lvl="1"/>
            <a:r>
              <a:rPr lang="cs-CZ" dirty="0"/>
              <a:t>Vznik v Anglii v  60. letech</a:t>
            </a:r>
          </a:p>
          <a:p>
            <a:pPr lvl="1"/>
            <a:r>
              <a:rPr lang="cs-CZ" dirty="0"/>
              <a:t>V ČR větší zájem až v 90. letech</a:t>
            </a:r>
          </a:p>
        </p:txBody>
      </p:sp>
    </p:spTree>
    <p:extLst>
      <p:ext uri="{BB962C8B-B14F-4D97-AF65-F5344CB8AC3E}">
        <p14:creationId xmlns:p14="http://schemas.microsoft.com/office/powerpoint/2010/main" val="87349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Slepá vášnivá zaujatost, nekompromisní a jednostranný postoj nebo jednání člověka, který nějaké téma nebo danou věc pokládá za cennou tak, že námitky či odpor proti ní vyvolávají zuřivost</a:t>
            </a:r>
          </a:p>
        </p:txBody>
      </p:sp>
    </p:spTree>
    <p:extLst>
      <p:ext uri="{BB962C8B-B14F-4D97-AF65-F5344CB8AC3E}">
        <p14:creationId xmlns:p14="http://schemas.microsoft.com/office/powerpoint/2010/main" val="246371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Neschopnost kritického odstupu</a:t>
            </a:r>
          </a:p>
          <a:p>
            <a:r>
              <a:rPr lang="cs-CZ" dirty="0"/>
              <a:t>Nepoučitelnost</a:t>
            </a:r>
          </a:p>
          <a:p>
            <a:r>
              <a:rPr lang="cs-CZ" dirty="0"/>
              <a:t>Někdy agresivita</a:t>
            </a:r>
          </a:p>
        </p:txBody>
      </p:sp>
    </p:spTree>
    <p:extLst>
      <p:ext uri="{BB962C8B-B14F-4D97-AF65-F5344CB8AC3E}">
        <p14:creationId xmlns:p14="http://schemas.microsoft.com/office/powerpoint/2010/main" val="129708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Náboženský</a:t>
            </a:r>
          </a:p>
          <a:p>
            <a:r>
              <a:rPr lang="cs-CZ" dirty="0"/>
              <a:t>Politický</a:t>
            </a:r>
          </a:p>
          <a:p>
            <a:r>
              <a:rPr lang="cs-CZ" dirty="0"/>
              <a:t>Rasový</a:t>
            </a:r>
          </a:p>
          <a:p>
            <a:r>
              <a:rPr lang="cs-CZ" dirty="0"/>
              <a:t>Umělecký</a:t>
            </a:r>
          </a:p>
          <a:p>
            <a:r>
              <a:rPr lang="cs-CZ" dirty="0"/>
              <a:t>Sportovní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11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Hrozby fanatismu: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Davové chování</a:t>
            </a:r>
          </a:p>
          <a:p>
            <a:r>
              <a:rPr lang="cs-CZ" dirty="0"/>
              <a:t>Extrémismus</a:t>
            </a:r>
          </a:p>
          <a:p>
            <a:r>
              <a:rPr lang="cs-CZ" dirty="0"/>
              <a:t>Sekty</a:t>
            </a:r>
          </a:p>
          <a:p>
            <a:r>
              <a:rPr lang="cs-CZ" dirty="0"/>
              <a:t>terorismus</a:t>
            </a:r>
          </a:p>
        </p:txBody>
      </p:sp>
    </p:spTree>
    <p:extLst>
      <p:ext uri="{BB962C8B-B14F-4D97-AF65-F5344CB8AC3E}">
        <p14:creationId xmlns:p14="http://schemas.microsoft.com/office/powerpoint/2010/main" val="3029146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/>
              <a:t>REFERÁT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5" y="2351314"/>
            <a:ext cx="8761412" cy="3668486"/>
          </a:xfrm>
        </p:spPr>
        <p:txBody>
          <a:bodyPr>
            <a:normAutofit/>
          </a:bodyPr>
          <a:lstStyle/>
          <a:p>
            <a:r>
              <a:rPr lang="cs-CZ" sz="2000" dirty="0"/>
              <a:t>Téma: </a:t>
            </a:r>
            <a:r>
              <a:rPr lang="cs-CZ" sz="2000" b="1" dirty="0"/>
              <a:t>SEKTY, HNUTÍ A JINÉ SKUPINY</a:t>
            </a:r>
          </a:p>
          <a:p>
            <a:r>
              <a:rPr lang="cs-CZ" sz="2000" dirty="0"/>
              <a:t>Termín: do 30. 4. 2020</a:t>
            </a:r>
          </a:p>
          <a:p>
            <a:r>
              <a:rPr lang="cs-CZ" sz="2000" dirty="0"/>
              <a:t>Rozsah: minimálně ½ strany A4 textu, buď forma prezentace nebo referátu v psané podobě, uvést zdroje informací!</a:t>
            </a:r>
          </a:p>
        </p:txBody>
      </p:sp>
    </p:spTree>
    <p:extLst>
      <p:ext uri="{BB962C8B-B14F-4D97-AF65-F5344CB8AC3E}">
        <p14:creationId xmlns:p14="http://schemas.microsoft.com/office/powerpoint/2010/main" val="150236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HOOLIGANS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413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Dnešní označení pro radikální, především fotbalové, fanoušky</a:t>
            </a:r>
          </a:p>
          <a:p>
            <a:r>
              <a:rPr lang="cs-CZ" dirty="0"/>
              <a:t>Skupiny se organizují za účelem střetu s fanoušky ostatních klubů</a:t>
            </a:r>
          </a:p>
          <a:p>
            <a:r>
              <a:rPr lang="cs-CZ" dirty="0"/>
              <a:t>Smyslem nebývá fandění, ale spíše bitka mezi gangy soupeřících týmů</a:t>
            </a:r>
          </a:p>
          <a:p>
            <a:r>
              <a:rPr lang="cs-CZ" dirty="0"/>
              <a:t>Skupiny mají jasně určené vedení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38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 V 60. letech v Anglii</a:t>
            </a:r>
          </a:p>
          <a:p>
            <a:r>
              <a:rPr lang="cs-CZ" dirty="0"/>
              <a:t>Začalo se objevovat násilí namířené proti imigrantů, a byli to právě fotbaloví chuligáni, kteří si na nich vybíjeli svou násilnou touhu</a:t>
            </a:r>
          </a:p>
          <a:p>
            <a:r>
              <a:rPr lang="cs-CZ" dirty="0"/>
              <a:t>Výrazná změna v povzbuzování</a:t>
            </a:r>
          </a:p>
          <a:p>
            <a:r>
              <a:rPr lang="cs-CZ" dirty="0"/>
              <a:t>Fanoušci se více organizovali, během utkání předváděli na tribunách pečlivě synchronizované zpěvy, vlny apod.</a:t>
            </a:r>
          </a:p>
          <a:p>
            <a:r>
              <a:rPr lang="cs-CZ" dirty="0"/>
              <a:t>Zároveň začali svůj tým podporovat na výjezdech na soupeřovo hřiště</a:t>
            </a:r>
          </a:p>
          <a:p>
            <a:r>
              <a:rPr lang="cs-CZ" dirty="0"/>
              <a:t>Během 70. let se rozšířilo fotbalové násilí do Evropy</a:t>
            </a:r>
          </a:p>
        </p:txBody>
      </p:sp>
    </p:spTree>
    <p:extLst>
      <p:ext uri="{BB962C8B-B14F-4D97-AF65-F5344CB8AC3E}">
        <p14:creationId xmlns:p14="http://schemas.microsoft.com/office/powerpoint/2010/main" val="3900646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1213</TotalTime>
  <Words>466</Words>
  <Application>Microsoft Office PowerPoint</Application>
  <PresentationFormat>Širokoúhlá obrazovka</PresentationFormat>
  <Paragraphs>63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Zasedací místnost Ion</vt:lpstr>
      <vt:lpstr>FANATISMUS</vt:lpstr>
      <vt:lpstr>DEFINICE</vt:lpstr>
      <vt:lpstr>PROJEVY:</vt:lpstr>
      <vt:lpstr>DRUHY:</vt:lpstr>
      <vt:lpstr>Hrozby fanatismu:</vt:lpstr>
      <vt:lpstr>REFERÁT</vt:lpstr>
      <vt:lpstr>HOOLIGANS</vt:lpstr>
      <vt:lpstr>Prezentace aplikace PowerPoint</vt:lpstr>
      <vt:lpstr>VZNIK</vt:lpstr>
      <vt:lpstr>Prezentace aplikace PowerPoint</vt:lpstr>
      <vt:lpstr>Prezentace aplikace PowerPoint</vt:lpstr>
      <vt:lpstr>HOOLIGANS V ČR</vt:lpstr>
      <vt:lpstr>Prezentace aplikace PowerPoint</vt:lpstr>
      <vt:lpstr>ZÁPIS: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FANATISMUS</dc:title>
  <dc:creator>Markéta Skalická</dc:creator>
  <cp:lastModifiedBy>Věrka Věrka</cp:lastModifiedBy>
  <cp:revision>8</cp:revision>
  <dcterms:created xsi:type="dcterms:W3CDTF">2019-04-09T11:48:11Z</dcterms:created>
  <dcterms:modified xsi:type="dcterms:W3CDTF">2020-03-26T07:36:25Z</dcterms:modified>
</cp:coreProperties>
</file>