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6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0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70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5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913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97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48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18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5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27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4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4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1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2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61F3-B601-4404-A84F-EF359573ABB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DEE3EE-AC3A-4804-94E2-DE763104A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z/?hl=cs#view=home&amp;op=translate&amp;sl=ru&amp;tl=cs&amp;text=%D1%8B" TargetMode="External"/><Relationship Id="rId2" Type="http://schemas.openxmlformats.org/officeDocument/2006/relationships/hyperlink" Target="https://www.slunecnice.cz/sw/ruska/?fbclid=IwAR1DHMbJAhaMEX3bXhWyK6aSTlfLdmTB6glwgzBDaxUL_q6zSDc1iDz1ND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kladymartina.cz/velikonocni-special-3-ruske-zvyky-a-tradice/" TargetMode="External"/><Relationship Id="rId2" Type="http://schemas.openxmlformats.org/officeDocument/2006/relationships/hyperlink" Target="https://rusky-jazyk0.webnode.cz/realie/velikonoce-v-rus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lujivelikonoce.cz/cs/temata/show/velikonoce-v-zahranici/159-velikonoce-v-chorvatsku-a-rusku/" TargetMode="External"/><Relationship Id="rId5" Type="http://schemas.openxmlformats.org/officeDocument/2006/relationships/hyperlink" Target="https://www.rozhlas.cz/nabozenstvi/krestanstvi/_zprava/pravoslavne-velikonoce--236938" TargetMode="External"/><Relationship Id="rId4" Type="http://schemas.openxmlformats.org/officeDocument/2006/relationships/hyperlink" Target="https://www.irozhlas.cz/zpravy-svet/pravoslavni-verici-slavi-velikonoce-nejmasoveji-tradicne-v-rusku_201504121146_kbrezovs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Velikonoce v Rusku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2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vytvoř prezentaci na téma </a:t>
            </a:r>
            <a:r>
              <a:rPr lang="cs-CZ" sz="2000" b="1" dirty="0" err="1" smtClean="0"/>
              <a:t>Velikonce</a:t>
            </a:r>
            <a:r>
              <a:rPr lang="cs-CZ" sz="2000" b="1" dirty="0" smtClean="0"/>
              <a:t> v Rusku</a:t>
            </a:r>
          </a:p>
          <a:p>
            <a:r>
              <a:rPr lang="cs-CZ" sz="2000" dirty="0" smtClean="0"/>
              <a:t>obsah: </a:t>
            </a:r>
            <a:r>
              <a:rPr lang="cs-CZ" sz="2000" b="1" dirty="0" smtClean="0"/>
              <a:t>kdy se slaví, zvyky/tradice, typické jídlo, seznam slovíček</a:t>
            </a:r>
          </a:p>
          <a:p>
            <a:r>
              <a:rPr lang="cs-CZ" sz="2000" dirty="0" smtClean="0"/>
              <a:t>prezentace bude tentokrát v </a:t>
            </a:r>
            <a:r>
              <a:rPr lang="cs-CZ" sz="2000" dirty="0" err="1" smtClean="0"/>
              <a:t>čj</a:t>
            </a:r>
            <a:r>
              <a:rPr lang="cs-CZ" sz="2000" dirty="0" smtClean="0"/>
              <a:t> – informace na jednotlivých snímcích budou v bodech a na každém snímku bude nějaká </a:t>
            </a:r>
            <a:r>
              <a:rPr lang="cs-CZ" sz="2000" b="1" dirty="0" smtClean="0"/>
              <a:t>fotka/obrázek</a:t>
            </a:r>
          </a:p>
          <a:p>
            <a:r>
              <a:rPr lang="cs-CZ" sz="2000" dirty="0" smtClean="0"/>
              <a:t>seznam slovíček týkajících se </a:t>
            </a:r>
            <a:r>
              <a:rPr lang="cs-CZ" sz="2000" dirty="0" err="1" smtClean="0"/>
              <a:t>Velikonc</a:t>
            </a:r>
            <a:r>
              <a:rPr lang="cs-CZ" sz="2000" dirty="0" smtClean="0"/>
              <a:t> bude na konci prezentace ve formě české slovo – ruský překlad, př. Velikonoce – </a:t>
            </a:r>
            <a:r>
              <a:rPr lang="ru-RU" sz="2000" dirty="0" smtClean="0"/>
              <a:t>Пасха</a:t>
            </a:r>
            <a:r>
              <a:rPr lang="cs-CZ" sz="2000" dirty="0" smtClean="0"/>
              <a:t>, </a:t>
            </a:r>
            <a:r>
              <a:rPr lang="cs-CZ" sz="2000" b="1" dirty="0" smtClean="0"/>
              <a:t>slovíček bude minimálně 5</a:t>
            </a:r>
          </a:p>
          <a:p>
            <a:r>
              <a:rPr lang="cs-CZ" sz="2000" b="1" dirty="0" smtClean="0"/>
              <a:t>hodnotím obsah a i vzhled prezentace!</a:t>
            </a:r>
          </a:p>
          <a:p>
            <a:r>
              <a:rPr lang="cs-CZ" sz="2000" b="1" dirty="0" smtClean="0"/>
              <a:t>BEZ WIKIPEDIE!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644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prezentaci ulož pod svým příjmením a pošli na </a:t>
            </a:r>
            <a:r>
              <a:rPr lang="cs-CZ" sz="2800" b="1" dirty="0" smtClean="0"/>
              <a:t>sterbova.dagmar@zsbrve.cz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předmět:příjmení+třída</a:t>
            </a:r>
            <a:r>
              <a:rPr lang="cs-CZ" sz="2800" b="1" dirty="0" smtClean="0"/>
              <a:t> do 8.4.</a:t>
            </a:r>
          </a:p>
          <a:p>
            <a:r>
              <a:rPr lang="cs-CZ" sz="2800" dirty="0" smtClean="0"/>
              <a:t>v případě nejasností či problémů se neváhejte ozvat na mé telefonní číslo viz stránky školy, po domluvě možnost konzultací přes </a:t>
            </a:r>
            <a:r>
              <a:rPr lang="cs-CZ" sz="2800" dirty="0" err="1" smtClean="0"/>
              <a:t>WhatsApp</a:t>
            </a:r>
            <a:r>
              <a:rPr lang="cs-CZ" sz="2800" dirty="0" smtClean="0"/>
              <a:t> či Skype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1603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azbukou na PC?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pro psaní azbukou je možno stáhnout si ruskou klávesnici zde: </a:t>
            </a:r>
            <a:r>
              <a:rPr lang="cs-CZ" sz="2400" dirty="0">
                <a:hlinkClick r:id="rId2"/>
              </a:rPr>
              <a:t>https://www.slunecnice.cz/sw/ruska/?fbclid=IwAR1DHMbJAhaMEX3bXhWyK6aSTlfLdmTB6glwgzBDaxUL_q6zSDc1iDz1NDM</a:t>
            </a:r>
            <a:endParaRPr lang="cs-CZ" sz="2400" dirty="0"/>
          </a:p>
          <a:p>
            <a:r>
              <a:rPr lang="cs-CZ" sz="2400" dirty="0"/>
              <a:t>druhá možnost je přes online překladač, zadáte si jazyk Ruština a vpravo dole budete mít odkaz na virtuální klávesnici, tu otevřete a nyní můžete psát rusky, text následně zkopírujete a vložíte do své prezentace </a:t>
            </a:r>
            <a:r>
              <a:rPr lang="cs-CZ" sz="2400" dirty="0">
                <a:hlinkClick r:id="rId3"/>
              </a:rPr>
              <a:t>https://translate.google.cz/?hl=cs#view=home&amp;op=translate&amp;sl=ru&amp;tl=cs&amp;text=%D1%8B</a:t>
            </a:r>
            <a:endParaRPr lang="cs-CZ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7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https://rusky-jazyk0.webnode.cz/realie/velikonoce-v-rusku</a:t>
            </a:r>
            <a:r>
              <a:rPr lang="en-GB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https://www.prekladymartina.cz/velikonocni-special-3-ruske-zvyky-a-tradice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www.irozhlas.cz/zpravy-svet/pravoslavni-verici-slavi-velikonoce-nejmasoveji-tradicne-v-rusku_201504121146_kbrezovska</a:t>
            </a:r>
            <a:endParaRPr lang="cs-CZ" dirty="0" smtClean="0"/>
          </a:p>
          <a:p>
            <a:r>
              <a:rPr lang="en-GB" dirty="0">
                <a:hlinkClick r:id="rId5"/>
              </a:rPr>
              <a:t>https://www.rozhlas.cz/nabozenstvi/krestanstvi/_zprava/pravoslavne-velikonoce--</a:t>
            </a:r>
            <a:r>
              <a:rPr lang="en-GB" dirty="0" smtClean="0">
                <a:hlinkClick r:id="rId5"/>
              </a:rPr>
              <a:t>236938</a:t>
            </a:r>
            <a:endParaRPr lang="cs-CZ" dirty="0" smtClean="0"/>
          </a:p>
          <a:p>
            <a:r>
              <a:rPr lang="en-GB" dirty="0">
                <a:hlinkClick r:id="rId6"/>
              </a:rPr>
              <a:t>http://www.milujivelikonoce.cz/cs/temata/show/velikonoce-v-zahranici/159-velikonoce-v-chorvatsku-a-rusku</a:t>
            </a:r>
            <a:r>
              <a:rPr lang="en-GB" dirty="0" smtClean="0">
                <a:hlinkClick r:id="rId6"/>
              </a:rPr>
              <a:t>/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42207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211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Velikonoce v Rusku</vt:lpstr>
      <vt:lpstr>Pokyny:</vt:lpstr>
      <vt:lpstr>Odevzdání</vt:lpstr>
      <vt:lpstr>Jak psát azbukou na PC?</vt:lpstr>
      <vt:lpstr>Užitečné odkazy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Velikonoce v Rusku</dc:title>
  <dc:creator>Dáša</dc:creator>
  <cp:lastModifiedBy>Dáša</cp:lastModifiedBy>
  <cp:revision>2</cp:revision>
  <dcterms:created xsi:type="dcterms:W3CDTF">2020-03-25T10:14:46Z</dcterms:created>
  <dcterms:modified xsi:type="dcterms:W3CDTF">2020-03-25T10:29:47Z</dcterms:modified>
</cp:coreProperties>
</file>