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2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213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7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82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49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7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2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3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2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9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2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2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z/?hl=cs#view=home&amp;op=translate&amp;sl=ru&amp;tl=cs&amp;text=%D1%8B" TargetMode="External"/><Relationship Id="rId2" Type="http://schemas.openxmlformats.org/officeDocument/2006/relationships/hyperlink" Target="https://www.slunecnice.cz/sw/ruska/?fbclid=IwAR1DHMbJAhaMEX3bXhWyK6aSTlfLdmTB6glwgzBDaxUL_q6zSDc1iDz1ND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</a:t>
            </a:r>
            <a:br>
              <a:rPr lang="cs-CZ" dirty="0" smtClean="0"/>
            </a:br>
            <a:r>
              <a:rPr lang="ru-RU" dirty="0" smtClean="0"/>
              <a:t>Что я люблю есть и пить?</a:t>
            </a:r>
            <a:br>
              <a:rPr lang="ru-RU" dirty="0" smtClean="0"/>
            </a:br>
            <a:r>
              <a:rPr lang="cs-CZ" dirty="0" smtClean="0"/>
              <a:t>co rád/a jím a piji?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0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Pokyny: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vytvoř prezentaci na téma </a:t>
            </a:r>
            <a:r>
              <a:rPr lang="cs-CZ" sz="2800" b="1" dirty="0" smtClean="0"/>
              <a:t>„Co rád/a jím a piji?“ </a:t>
            </a:r>
          </a:p>
          <a:p>
            <a:r>
              <a:rPr lang="cs-CZ" sz="2800" dirty="0" smtClean="0"/>
              <a:t>v první části prezentace použij </a:t>
            </a:r>
            <a:r>
              <a:rPr lang="cs-CZ" sz="2800" b="1" dirty="0" smtClean="0"/>
              <a:t>fotografie různých hotových jídel a nápojů </a:t>
            </a:r>
            <a:r>
              <a:rPr lang="cs-CZ" sz="2800" dirty="0" smtClean="0"/>
              <a:t>a jejich názvy napiš </a:t>
            </a:r>
            <a:r>
              <a:rPr lang="cs-CZ" sz="2800" b="1" dirty="0" smtClean="0"/>
              <a:t>rusky</a:t>
            </a:r>
            <a:r>
              <a:rPr lang="cs-CZ" sz="2800" dirty="0" smtClean="0"/>
              <a:t> (použij slovní zásobu 9. lekce) - </a:t>
            </a:r>
            <a:r>
              <a:rPr lang="cs-CZ" sz="2800" b="1" dirty="0" smtClean="0"/>
              <a:t>alespoň 5 fotografií</a:t>
            </a:r>
          </a:p>
          <a:p>
            <a:r>
              <a:rPr lang="cs-CZ" sz="2800" dirty="0" smtClean="0"/>
              <a:t>ve druhé části představíš svůj </a:t>
            </a:r>
            <a:r>
              <a:rPr lang="cs-CZ" sz="2800" b="1" dirty="0" smtClean="0"/>
              <a:t>oblíbený nápoj, oblíbené jídlo a oblíbenou restauraci/kavárnu</a:t>
            </a:r>
            <a:r>
              <a:rPr lang="cs-CZ" sz="2800" dirty="0" smtClean="0"/>
              <a:t> – každý na jeden </a:t>
            </a:r>
            <a:r>
              <a:rPr lang="cs-CZ" sz="2800" dirty="0" err="1" smtClean="0"/>
              <a:t>slide</a:t>
            </a:r>
            <a:r>
              <a:rPr lang="cs-CZ" sz="2800" dirty="0" smtClean="0"/>
              <a:t> – </a:t>
            </a:r>
            <a:r>
              <a:rPr lang="cs-CZ" sz="2800" b="1" dirty="0" smtClean="0"/>
              <a:t>vždy foto + ruský název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69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hodnotím?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správnost výrazů </a:t>
            </a:r>
            <a:r>
              <a:rPr lang="cs-CZ" sz="2400" dirty="0" smtClean="0"/>
              <a:t>– používej učebnici/online slovníky</a:t>
            </a:r>
          </a:p>
          <a:p>
            <a:r>
              <a:rPr lang="cs-CZ" sz="2400" b="1" dirty="0" smtClean="0"/>
              <a:t>dodržení zadání </a:t>
            </a:r>
            <a:r>
              <a:rPr lang="cs-CZ" sz="2400" dirty="0" smtClean="0"/>
              <a:t>(5 fotografií jídel/nápojů + oblíbený nápoj (</a:t>
            </a:r>
            <a:r>
              <a:rPr lang="cs-CZ" sz="2400" dirty="0" err="1" smtClean="0"/>
              <a:t>foto+název</a:t>
            </a:r>
            <a:r>
              <a:rPr lang="cs-CZ" sz="2400" dirty="0" smtClean="0"/>
              <a:t>) + oblíbené jídlo (</a:t>
            </a:r>
            <a:r>
              <a:rPr lang="cs-CZ" sz="2400" dirty="0" err="1" smtClean="0"/>
              <a:t>foto+název</a:t>
            </a:r>
            <a:r>
              <a:rPr lang="cs-CZ" sz="2400" dirty="0" smtClean="0"/>
              <a:t>) + oblíbená restaurace/kavárna (</a:t>
            </a:r>
            <a:r>
              <a:rPr lang="cs-CZ" sz="2400" dirty="0" err="1" smtClean="0"/>
              <a:t>foto+název</a:t>
            </a:r>
            <a:r>
              <a:rPr lang="cs-CZ" sz="2400" dirty="0" smtClean="0"/>
              <a:t>)</a:t>
            </a:r>
          </a:p>
          <a:p>
            <a:r>
              <a:rPr lang="cs-CZ" sz="2400" b="1" dirty="0" smtClean="0"/>
              <a:t>vzhled prezentace </a:t>
            </a:r>
            <a:r>
              <a:rPr lang="cs-CZ" sz="2400" dirty="0" smtClean="0"/>
              <a:t>- vhodné obrázky vysoké kvality, sjednocenost atd.</a:t>
            </a:r>
          </a:p>
          <a:p>
            <a:r>
              <a:rPr lang="cs-CZ" sz="2400" b="1" dirty="0" smtClean="0"/>
              <a:t>PREZENTACE JE ZNÁMKOVANÁ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32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azbukou na PC?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 psaní azbukou je možno stáhnout si </a:t>
            </a:r>
            <a:r>
              <a:rPr lang="cs-CZ" sz="2400" dirty="0"/>
              <a:t>ruskou klávesnici zde: </a:t>
            </a:r>
            <a:r>
              <a:rPr lang="cs-CZ" sz="2400" dirty="0">
                <a:hlinkClick r:id="rId2"/>
              </a:rPr>
              <a:t>https://www.slunecnice.cz/sw/ruska/?</a:t>
            </a:r>
            <a:r>
              <a:rPr lang="cs-CZ" sz="2400" dirty="0" smtClean="0">
                <a:hlinkClick r:id="rId2"/>
              </a:rPr>
              <a:t>fbclid=IwAR1DHMbJAhaMEX3bXhWyK6aSTlfLdmTB6glwgzBDaxUL_q6zSDc1iDz1NDM</a:t>
            </a:r>
            <a:endParaRPr lang="cs-CZ" sz="2400" dirty="0" smtClean="0"/>
          </a:p>
          <a:p>
            <a:r>
              <a:rPr lang="cs-CZ" sz="2400" dirty="0" smtClean="0"/>
              <a:t>druhá možnost je přes online překladač, zadáte si jazyk Ruština a vpravo dole budete mít odkaz na virtuální klávesnici, tu otevřete a nyní můžete psát rusky, text následně zkopírujete a vložíte do své prezentace</a:t>
            </a:r>
            <a:r>
              <a:rPr lang="cs-CZ" sz="2400" dirty="0"/>
              <a:t> </a:t>
            </a:r>
            <a:r>
              <a:rPr lang="cs-CZ" sz="2400" dirty="0">
                <a:hlinkClick r:id="rId3"/>
              </a:rPr>
              <a:t>https://translate.google.cz/?hl=cs#view=home&amp;op=translate&amp;sl=ru&amp;tl=cs&amp;text=%</a:t>
            </a:r>
            <a:r>
              <a:rPr lang="cs-CZ" sz="2400" dirty="0" smtClean="0">
                <a:hlinkClick r:id="rId3"/>
              </a:rPr>
              <a:t>D1%8B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14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prezentaci ulož pod svým příjmením a pošli na </a:t>
            </a:r>
            <a:r>
              <a:rPr lang="cs-CZ" sz="2400" b="1" dirty="0" smtClean="0"/>
              <a:t>sterbova.dagmar@zsbrve.cz, </a:t>
            </a:r>
            <a:r>
              <a:rPr lang="cs-CZ" sz="2400" b="1" dirty="0" err="1" smtClean="0"/>
              <a:t>předmět:jméno</a:t>
            </a:r>
            <a:r>
              <a:rPr lang="cs-CZ" sz="2400" b="1" dirty="0" smtClean="0"/>
              <a:t> + třída do 8.4.</a:t>
            </a:r>
          </a:p>
          <a:p>
            <a:r>
              <a:rPr lang="cs-CZ" sz="2400" dirty="0" smtClean="0"/>
              <a:t>jakékoliv dotazy ráda zodpovím telefonicky, případně po domluvě přes </a:t>
            </a:r>
            <a:r>
              <a:rPr lang="cs-CZ" sz="2400" dirty="0" err="1" smtClean="0"/>
              <a:t>WhatsApp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07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207</Words>
  <Application>Microsoft Office PowerPoint</Application>
  <PresentationFormat>Širokoúhlá obrazovka</PresentationFormat>
  <Paragraphs>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Projekt Что я люблю есть и пить? co rád/a jím a piji?</vt:lpstr>
      <vt:lpstr>Pokyny:</vt:lpstr>
      <vt:lpstr>Co hodnotím?</vt:lpstr>
      <vt:lpstr>Jak psát azbukou na PC?</vt:lpstr>
      <vt:lpstr>Odevzdání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Что я люблю есть и пить? co rád/a jím a piji?</dc:title>
  <dc:creator>Dáša</dc:creator>
  <cp:lastModifiedBy>Dáša</cp:lastModifiedBy>
  <cp:revision>5</cp:revision>
  <dcterms:created xsi:type="dcterms:W3CDTF">2020-03-25T08:56:22Z</dcterms:created>
  <dcterms:modified xsi:type="dcterms:W3CDTF">2020-03-25T09:29:32Z</dcterms:modified>
</cp:coreProperties>
</file>