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media/image9.jpeg" ContentType="image/jpeg"/>
  <Override PartName="/ppt/media/image1.jpeg" ContentType="image/jpeg"/>
  <Override PartName="/ppt/media/image2.jpeg" ContentType="image/jpeg"/>
  <Override PartName="/ppt/media/image3.jpeg" ContentType="image/jpeg"/>
  <Override PartName="/ppt/media/image13.wmf" ContentType="image/x-wmf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hdphoto1.wdp" ContentType="image/vnd.ms-photo"/>
  <Override PartName="/ppt/media/image11.wmf" ContentType="image/x-wmf"/>
  <Override PartName="/ppt/media/image10.jpeg" ContentType="image/jpeg"/>
  <Override PartName="/ppt/media/hdphoto2.wdp" ContentType="image/vnd.ms-photo"/>
  <Override PartName="/ppt/media/image12.wmf" ContentType="image/x-wmf"/>
  <Override PartName="/ppt/media/image14.jpeg" ContentType="image/jpeg"/>
  <Override PartName="/ppt/media/image15.jpeg" ContentType="image/jpeg"/>
  <Override PartName="/ppt/media/image16.png" ContentType="image/png"/>
  <Override PartName="/ppt/media/image1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mbri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mbri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mbri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mbri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mbria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mbria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mbri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mbri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mbri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1428840"/>
            <a:ext cx="9143640" cy="285480"/>
          </a:xfrm>
          <a:prstGeom prst="rect">
            <a:avLst/>
          </a:prstGeom>
          <a:solidFill>
            <a:schemeClr val="accent3">
              <a:tint val="60000"/>
            </a:schemeClr>
          </a:solidFill>
          <a:ln w="19080">
            <a:noFill/>
          </a:ln>
        </p:spPr>
        <p:style>
          <a:lnRef idx="2">
            <a:schemeClr val="accent6"/>
          </a:lnRef>
          <a:fillRef idx="1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0" y="1463040"/>
            <a:ext cx="809640" cy="213840"/>
          </a:xfrm>
          <a:prstGeom prst="rect">
            <a:avLst/>
          </a:prstGeom>
          <a:solidFill>
            <a:schemeClr val="accent1">
              <a:shade val="50000"/>
            </a:schemeClr>
          </a:solidFill>
          <a:ln w="19080">
            <a:noFill/>
          </a:ln>
        </p:spPr>
        <p:style>
          <a:lnRef idx="2">
            <a:schemeClr val="accent6"/>
          </a:lnRef>
          <a:fillRef idx="1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857160" y="1466280"/>
            <a:ext cx="8286480" cy="213840"/>
          </a:xfrm>
          <a:prstGeom prst="rect">
            <a:avLst/>
          </a:prstGeom>
          <a:solidFill>
            <a:schemeClr val="accent5">
              <a:shade val="50000"/>
            </a:schemeClr>
          </a:solidFill>
          <a:ln w="19080">
            <a:noFill/>
          </a:ln>
        </p:spPr>
        <p:style>
          <a:lnRef idx="2">
            <a:schemeClr val="accent6"/>
          </a:lnRef>
          <a:fillRef idx="1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0" y="6286680"/>
            <a:ext cx="9143640" cy="285480"/>
          </a:xfrm>
          <a:prstGeom prst="rect">
            <a:avLst/>
          </a:prstGeom>
          <a:solidFill>
            <a:schemeClr val="accent3">
              <a:tint val="60000"/>
            </a:schemeClr>
          </a:solidFill>
          <a:ln w="19080">
            <a:noFill/>
          </a:ln>
        </p:spPr>
        <p:style>
          <a:lnRef idx="2">
            <a:schemeClr val="accent6"/>
          </a:lnRef>
          <a:fillRef idx="1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0" y="6320880"/>
            <a:ext cx="809640" cy="213840"/>
          </a:xfrm>
          <a:prstGeom prst="rect">
            <a:avLst/>
          </a:prstGeom>
          <a:solidFill>
            <a:schemeClr val="accent1">
              <a:shade val="50000"/>
            </a:schemeClr>
          </a:solidFill>
          <a:ln w="19080">
            <a:noFill/>
          </a:ln>
        </p:spPr>
        <p:style>
          <a:lnRef idx="2">
            <a:schemeClr val="accent6"/>
          </a:lnRef>
          <a:fillRef idx="1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857160" y="6324120"/>
            <a:ext cx="8286480" cy="213840"/>
          </a:xfrm>
          <a:prstGeom prst="rect">
            <a:avLst/>
          </a:prstGeom>
          <a:solidFill>
            <a:schemeClr val="accent6">
              <a:shade val="50000"/>
            </a:schemeClr>
          </a:solidFill>
          <a:ln w="19080">
            <a:noFill/>
          </a:ln>
        </p:spPr>
        <p:style>
          <a:lnRef idx="2">
            <a:schemeClr val="accent6"/>
          </a:lnRef>
          <a:fillRef idx="1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0" y="6572160"/>
            <a:ext cx="1799640" cy="285480"/>
          </a:xfrm>
          <a:prstGeom prst="rect">
            <a:avLst/>
          </a:prstGeom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fld id="{4164754A-FCFB-4744-AC65-249871DB28DB}" type="datetime">
              <a:rPr b="0" lang="cs-CZ" sz="1200" spc="-1" strike="noStrike">
                <a:solidFill>
                  <a:srgbClr val="8b8b8b"/>
                </a:solidFill>
                <a:latin typeface="Cambria"/>
              </a:rPr>
              <a:t>15. 5. 2020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6264000" y="6572160"/>
            <a:ext cx="2879640" cy="285480"/>
          </a:xfrm>
          <a:prstGeom prst="rect">
            <a:avLst/>
          </a:prstGeom>
        </p:spPr>
        <p:txBody>
          <a:bodyPr lIns="90000" rIns="90000" tIns="45000" bIns="45000" anchor="ctr"/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0" y="6286680"/>
            <a:ext cx="809640" cy="285480"/>
          </a:xfrm>
          <a:prstGeom prst="rect">
            <a:avLst/>
          </a:prstGeom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fld id="{33A5D88A-6DEE-41E1-A9F4-A895C1AE6913}" type="slidenum">
              <a:rPr b="0" lang="cs-CZ" sz="1200" spc="-1" strike="noStrike">
                <a:solidFill>
                  <a:srgbClr val="bcbcbc"/>
                </a:solidFill>
                <a:latin typeface="Cambria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9" name="PlaceHolder 10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cs-CZ" sz="1800" spc="-1" strike="noStrike">
                <a:solidFill>
                  <a:srgbClr val="000000"/>
                </a:solidFill>
                <a:latin typeface="Cambria"/>
              </a:rPr>
              <a:t>Klikněte pro úpravu formátu textu nadpisu</a:t>
            </a:r>
            <a:endParaRPr b="0" lang="cs-CZ" sz="1800" spc="-1" strike="noStrike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0" name="PlaceHolder 11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mbria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Cambria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400" spc="-1" strike="noStrike">
                <a:solidFill>
                  <a:srgbClr val="000000"/>
                </a:solidFill>
                <a:latin typeface="Cambria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mbria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mbria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mbria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Cambria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Cambria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mbria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Cambria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mbria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Cambria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mbria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Cambri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jpeg"/><Relationship Id="rId8" Type="http://schemas.openxmlformats.org/officeDocument/2006/relationships/image" Target="../media/image8.jpeg"/><Relationship Id="rId9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microsoft.com/office/2007/relationships/hdphoto" Target="../media/hdphoto1.wdp"/><Relationship Id="rId3" Type="http://schemas.openxmlformats.org/officeDocument/2006/relationships/image" Target="../media/image10.jpeg"/><Relationship Id="rId4" Type="http://schemas.microsoft.com/office/2007/relationships/hdphoto" Target="../media/hdphoto2.wdp"/><Relationship Id="rId5" Type="http://schemas.openxmlformats.org/officeDocument/2006/relationships/image" Target="../media/image11.wmf"/><Relationship Id="rId6" Type="http://schemas.openxmlformats.org/officeDocument/2006/relationships/image" Target="../media/image12.wmf"/><Relationship Id="rId7" Type="http://schemas.openxmlformats.org/officeDocument/2006/relationships/image" Target="../media/image13.wmf"/><Relationship Id="rId8" Type="http://schemas.openxmlformats.org/officeDocument/2006/relationships/image" Target="../media/image14.jpeg"/><Relationship Id="rId9" Type="http://schemas.openxmlformats.org/officeDocument/2006/relationships/image" Target="../media/image15.jpeg"/><Relationship Id="rId10" Type="http://schemas.openxmlformats.org/officeDocument/2006/relationships/image" Target="../media/image16.png"/><Relationship Id="rId11" Type="http://schemas.openxmlformats.org/officeDocument/2006/relationships/image" Target="../media/image17.png"/><Relationship Id="rId1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52560" y="115560"/>
            <a:ext cx="306900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990000"/>
                </a:solidFill>
                <a:latin typeface="Verdana"/>
                <a:ea typeface="Verdana"/>
              </a:rPr>
              <a:t>▪</a:t>
            </a:r>
            <a:r>
              <a:rPr b="0" lang="cs-CZ" sz="3200" spc="-1" strike="noStrike">
                <a:solidFill>
                  <a:srgbClr val="990000"/>
                </a:solidFill>
                <a:latin typeface="Cambria"/>
                <a:ea typeface="Verdana"/>
              </a:rPr>
              <a:t> </a:t>
            </a:r>
            <a:r>
              <a:rPr b="0" lang="cs-CZ" sz="3200" spc="-1" strike="noStrike" u="sng">
                <a:solidFill>
                  <a:srgbClr val="990000"/>
                </a:solidFill>
                <a:uFillTx/>
                <a:latin typeface="Cambria"/>
                <a:ea typeface="Verdana"/>
              </a:rPr>
              <a:t>koloběh dusíku</a:t>
            </a:r>
            <a:endParaRPr b="0" lang="cs-CZ" sz="3200" spc="-1" strike="noStrike">
              <a:latin typeface="Arial"/>
            </a:endParaRPr>
          </a:p>
        </p:txBody>
      </p:sp>
      <p:pic>
        <p:nvPicPr>
          <p:cNvPr id="48" name="Picture 14" descr=""/>
          <p:cNvPicPr/>
          <p:nvPr/>
        </p:nvPicPr>
        <p:blipFill>
          <a:blip r:embed="rId1"/>
          <a:srcRect l="28494" t="8346" r="25092" b="8346"/>
          <a:stretch/>
        </p:blipFill>
        <p:spPr>
          <a:xfrm>
            <a:off x="3349080" y="2356920"/>
            <a:ext cx="1035000" cy="1235520"/>
          </a:xfrm>
          <a:prstGeom prst="rect">
            <a:avLst/>
          </a:prstGeom>
          <a:ln>
            <a:noFill/>
          </a:ln>
        </p:spPr>
      </p:pic>
      <p:pic>
        <p:nvPicPr>
          <p:cNvPr id="49" name="Picture 18" descr=""/>
          <p:cNvPicPr/>
          <p:nvPr/>
        </p:nvPicPr>
        <p:blipFill>
          <a:blip r:embed="rId2"/>
          <a:srcRect l="37800" t="26825" r="6956" b="7324"/>
          <a:stretch/>
        </p:blipFill>
        <p:spPr>
          <a:xfrm>
            <a:off x="4530240" y="1701000"/>
            <a:ext cx="1631160" cy="1296000"/>
          </a:xfrm>
          <a:prstGeom prst="rect">
            <a:avLst/>
          </a:prstGeom>
          <a:ln>
            <a:noFill/>
          </a:ln>
        </p:spPr>
      </p:pic>
      <p:pic>
        <p:nvPicPr>
          <p:cNvPr id="50" name="Picture 7" descr=""/>
          <p:cNvPicPr/>
          <p:nvPr/>
        </p:nvPicPr>
        <p:blipFill>
          <a:blip r:embed="rId3"/>
          <a:srcRect l="0" t="57203" r="0" b="0"/>
          <a:stretch/>
        </p:blipFill>
        <p:spPr>
          <a:xfrm>
            <a:off x="2183040" y="3692160"/>
            <a:ext cx="1104120" cy="621360"/>
          </a:xfrm>
          <a:prstGeom prst="rect">
            <a:avLst/>
          </a:prstGeom>
          <a:ln>
            <a:noFill/>
          </a:ln>
        </p:spPr>
      </p:pic>
      <p:sp>
        <p:nvSpPr>
          <p:cNvPr id="51" name="CustomShape 2"/>
          <p:cNvSpPr/>
          <p:nvPr/>
        </p:nvSpPr>
        <p:spPr>
          <a:xfrm rot="4718400">
            <a:off x="5371200" y="2901600"/>
            <a:ext cx="226080" cy="795240"/>
          </a:xfrm>
          <a:custGeom>
            <a:avLst/>
            <a:gdLst/>
            <a:ahLst/>
            <a:rect l="l" t="t" r="r" b="b"/>
            <a:pathLst>
              <a:path w="902814" h="3172691">
                <a:moveTo>
                  <a:pt x="85396" y="138546"/>
                </a:moveTo>
                <a:cubicBezTo>
                  <a:pt x="99250" y="115455"/>
                  <a:pt x="109434" y="89719"/>
                  <a:pt x="126959" y="69273"/>
                </a:cubicBezTo>
                <a:cubicBezTo>
                  <a:pt x="173438" y="15047"/>
                  <a:pt x="227019" y="48063"/>
                  <a:pt x="293214" y="55418"/>
                </a:cubicBezTo>
                <a:cubicBezTo>
                  <a:pt x="307069" y="60036"/>
                  <a:pt x="322012" y="62181"/>
                  <a:pt x="334778" y="69273"/>
                </a:cubicBezTo>
                <a:cubicBezTo>
                  <a:pt x="363889" y="85446"/>
                  <a:pt x="417905" y="124691"/>
                  <a:pt x="417905" y="124691"/>
                </a:cubicBezTo>
                <a:cubicBezTo>
                  <a:pt x="459469" y="120073"/>
                  <a:pt x="501589" y="119038"/>
                  <a:pt x="542596" y="110837"/>
                </a:cubicBezTo>
                <a:cubicBezTo>
                  <a:pt x="571237" y="105109"/>
                  <a:pt x="625723" y="83128"/>
                  <a:pt x="625723" y="83128"/>
                </a:cubicBezTo>
                <a:cubicBezTo>
                  <a:pt x="634959" y="73891"/>
                  <a:pt x="642982" y="63255"/>
                  <a:pt x="653432" y="55418"/>
                </a:cubicBezTo>
                <a:cubicBezTo>
                  <a:pt x="680074" y="35437"/>
                  <a:pt x="736559" y="0"/>
                  <a:pt x="736559" y="0"/>
                </a:cubicBezTo>
                <a:cubicBezTo>
                  <a:pt x="737405" y="141"/>
                  <a:pt x="843301" y="13349"/>
                  <a:pt x="861250" y="27709"/>
                </a:cubicBezTo>
                <a:cubicBezTo>
                  <a:pt x="885665" y="47241"/>
                  <a:pt x="893687" y="83457"/>
                  <a:pt x="902814" y="110837"/>
                </a:cubicBezTo>
                <a:cubicBezTo>
                  <a:pt x="899373" y="134925"/>
                  <a:pt x="893704" y="215903"/>
                  <a:pt x="875105" y="249382"/>
                </a:cubicBezTo>
                <a:cubicBezTo>
                  <a:pt x="858932" y="278493"/>
                  <a:pt x="847396" y="314036"/>
                  <a:pt x="819687" y="332509"/>
                </a:cubicBezTo>
                <a:lnTo>
                  <a:pt x="778123" y="360218"/>
                </a:lnTo>
                <a:cubicBezTo>
                  <a:pt x="773505" y="374073"/>
                  <a:pt x="773031" y="390099"/>
                  <a:pt x="764269" y="401782"/>
                </a:cubicBezTo>
                <a:cubicBezTo>
                  <a:pt x="744676" y="427907"/>
                  <a:pt x="694996" y="471055"/>
                  <a:pt x="694996" y="471055"/>
                </a:cubicBezTo>
                <a:cubicBezTo>
                  <a:pt x="690378" y="489528"/>
                  <a:pt x="688642" y="508971"/>
                  <a:pt x="681141" y="526473"/>
                </a:cubicBezTo>
                <a:cubicBezTo>
                  <a:pt x="674582" y="541778"/>
                  <a:pt x="658217" y="552088"/>
                  <a:pt x="653432" y="568037"/>
                </a:cubicBezTo>
                <a:cubicBezTo>
                  <a:pt x="644049" y="599315"/>
                  <a:pt x="645982" y="632997"/>
                  <a:pt x="639578" y="665018"/>
                </a:cubicBezTo>
                <a:cubicBezTo>
                  <a:pt x="636714" y="679339"/>
                  <a:pt x="630341" y="692727"/>
                  <a:pt x="625723" y="706582"/>
                </a:cubicBezTo>
                <a:cubicBezTo>
                  <a:pt x="630341" y="817418"/>
                  <a:pt x="632199" y="928404"/>
                  <a:pt x="639578" y="1039091"/>
                </a:cubicBezTo>
                <a:cubicBezTo>
                  <a:pt x="641447" y="1067120"/>
                  <a:pt x="651431" y="1094198"/>
                  <a:pt x="653432" y="1122218"/>
                </a:cubicBezTo>
                <a:cubicBezTo>
                  <a:pt x="660678" y="1223664"/>
                  <a:pt x="660290" y="1325554"/>
                  <a:pt x="667287" y="1427018"/>
                </a:cubicBezTo>
                <a:cubicBezTo>
                  <a:pt x="669534" y="1459596"/>
                  <a:pt x="677398" y="1491560"/>
                  <a:pt x="681141" y="1524000"/>
                </a:cubicBezTo>
                <a:cubicBezTo>
                  <a:pt x="691254" y="1611649"/>
                  <a:pt x="699450" y="1699509"/>
                  <a:pt x="708850" y="1787237"/>
                </a:cubicBezTo>
                <a:cubicBezTo>
                  <a:pt x="722321" y="1912964"/>
                  <a:pt x="721521" y="1902455"/>
                  <a:pt x="736559" y="2022764"/>
                </a:cubicBezTo>
                <a:cubicBezTo>
                  <a:pt x="741177" y="2101273"/>
                  <a:pt x="743883" y="2179918"/>
                  <a:pt x="750414" y="2258291"/>
                </a:cubicBezTo>
                <a:cubicBezTo>
                  <a:pt x="755323" y="2317203"/>
                  <a:pt x="766717" y="2367515"/>
                  <a:pt x="778123" y="2424546"/>
                </a:cubicBezTo>
                <a:cubicBezTo>
                  <a:pt x="782741" y="2553855"/>
                  <a:pt x="780605" y="2683582"/>
                  <a:pt x="791978" y="2812473"/>
                </a:cubicBezTo>
                <a:cubicBezTo>
                  <a:pt x="794545" y="2841568"/>
                  <a:pt x="810451" y="2867891"/>
                  <a:pt x="819687" y="2895600"/>
                </a:cubicBezTo>
                <a:lnTo>
                  <a:pt x="833541" y="2937164"/>
                </a:lnTo>
                <a:cubicBezTo>
                  <a:pt x="828923" y="2983346"/>
                  <a:pt x="826744" y="3029837"/>
                  <a:pt x="819687" y="3075709"/>
                </a:cubicBezTo>
                <a:cubicBezTo>
                  <a:pt x="817466" y="3090143"/>
                  <a:pt x="816159" y="3106946"/>
                  <a:pt x="805832" y="3117273"/>
                </a:cubicBezTo>
                <a:cubicBezTo>
                  <a:pt x="795506" y="3127600"/>
                  <a:pt x="778123" y="3126510"/>
                  <a:pt x="764269" y="3131128"/>
                </a:cubicBezTo>
                <a:cubicBezTo>
                  <a:pt x="727323" y="3126510"/>
                  <a:pt x="689353" y="3127070"/>
                  <a:pt x="653432" y="3117273"/>
                </a:cubicBezTo>
                <a:cubicBezTo>
                  <a:pt x="637368" y="3112892"/>
                  <a:pt x="626762" y="3097011"/>
                  <a:pt x="611869" y="3089564"/>
                </a:cubicBezTo>
                <a:cubicBezTo>
                  <a:pt x="598807" y="3083033"/>
                  <a:pt x="584160" y="3080327"/>
                  <a:pt x="570305" y="3075709"/>
                </a:cubicBezTo>
                <a:cubicBezTo>
                  <a:pt x="497148" y="3100095"/>
                  <a:pt x="540893" y="3081463"/>
                  <a:pt x="445614" y="3144982"/>
                </a:cubicBezTo>
                <a:lnTo>
                  <a:pt x="404050" y="3172691"/>
                </a:lnTo>
                <a:cubicBezTo>
                  <a:pt x="353671" y="3155898"/>
                  <a:pt x="343544" y="3165888"/>
                  <a:pt x="348632" y="3089564"/>
                </a:cubicBezTo>
                <a:cubicBezTo>
                  <a:pt x="351765" y="3042572"/>
                  <a:pt x="366473" y="2997069"/>
                  <a:pt x="376341" y="2951018"/>
                </a:cubicBezTo>
                <a:cubicBezTo>
                  <a:pt x="388903" y="2892394"/>
                  <a:pt x="397024" y="2875117"/>
                  <a:pt x="417905" y="2812473"/>
                </a:cubicBezTo>
                <a:cubicBezTo>
                  <a:pt x="422523" y="2798618"/>
                  <a:pt x="423658" y="2783060"/>
                  <a:pt x="431759" y="2770909"/>
                </a:cubicBezTo>
                <a:lnTo>
                  <a:pt x="459469" y="2729346"/>
                </a:lnTo>
                <a:cubicBezTo>
                  <a:pt x="487755" y="2361612"/>
                  <a:pt x="494446" y="2306869"/>
                  <a:pt x="501032" y="1773382"/>
                </a:cubicBezTo>
                <a:cubicBezTo>
                  <a:pt x="503532" y="1570873"/>
                  <a:pt x="506315" y="1506209"/>
                  <a:pt x="473323" y="1357746"/>
                </a:cubicBezTo>
                <a:cubicBezTo>
                  <a:pt x="469192" y="1339158"/>
                  <a:pt x="463203" y="1320999"/>
                  <a:pt x="459469" y="1302328"/>
                </a:cubicBezTo>
                <a:cubicBezTo>
                  <a:pt x="453960" y="1274782"/>
                  <a:pt x="452427" y="1246453"/>
                  <a:pt x="445614" y="1219200"/>
                </a:cubicBezTo>
                <a:cubicBezTo>
                  <a:pt x="438530" y="1190864"/>
                  <a:pt x="417905" y="1136073"/>
                  <a:pt x="417905" y="1136073"/>
                </a:cubicBezTo>
                <a:cubicBezTo>
                  <a:pt x="413287" y="1094509"/>
                  <a:pt x="410409" y="1052715"/>
                  <a:pt x="404050" y="1011382"/>
                </a:cubicBezTo>
                <a:cubicBezTo>
                  <a:pt x="401155" y="992562"/>
                  <a:pt x="394327" y="974552"/>
                  <a:pt x="390196" y="955964"/>
                </a:cubicBezTo>
                <a:cubicBezTo>
                  <a:pt x="385088" y="932976"/>
                  <a:pt x="380959" y="909782"/>
                  <a:pt x="376341" y="886691"/>
                </a:cubicBezTo>
                <a:cubicBezTo>
                  <a:pt x="344978" y="510324"/>
                  <a:pt x="379296" y="867288"/>
                  <a:pt x="348632" y="637309"/>
                </a:cubicBezTo>
                <a:cubicBezTo>
                  <a:pt x="328009" y="482635"/>
                  <a:pt x="349804" y="557693"/>
                  <a:pt x="320923" y="471055"/>
                </a:cubicBezTo>
                <a:cubicBezTo>
                  <a:pt x="316305" y="429491"/>
                  <a:pt x="318073" y="386710"/>
                  <a:pt x="307069" y="346364"/>
                </a:cubicBezTo>
                <a:cubicBezTo>
                  <a:pt x="303000" y="331444"/>
                  <a:pt x="245083" y="294590"/>
                  <a:pt x="237796" y="290946"/>
                </a:cubicBezTo>
                <a:cubicBezTo>
                  <a:pt x="224734" y="284415"/>
                  <a:pt x="210400" y="280633"/>
                  <a:pt x="196232" y="277091"/>
                </a:cubicBezTo>
                <a:cubicBezTo>
                  <a:pt x="132770" y="261226"/>
                  <a:pt x="83411" y="257793"/>
                  <a:pt x="16123" y="249382"/>
                </a:cubicBezTo>
                <a:cubicBezTo>
                  <a:pt x="11505" y="235527"/>
                  <a:pt x="-6219" y="219702"/>
                  <a:pt x="2269" y="207818"/>
                </a:cubicBezTo>
                <a:cubicBezTo>
                  <a:pt x="21625" y="180719"/>
                  <a:pt x="61848" y="175948"/>
                  <a:pt x="85396" y="152400"/>
                </a:cubicBezTo>
                <a:lnTo>
                  <a:pt x="85396" y="1385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" name="CustomShape 3"/>
          <p:cNvSpPr/>
          <p:nvPr/>
        </p:nvSpPr>
        <p:spPr>
          <a:xfrm flipH="1" rot="17990400">
            <a:off x="5610600" y="2956320"/>
            <a:ext cx="239760" cy="751680"/>
          </a:xfrm>
          <a:custGeom>
            <a:avLst/>
            <a:gdLst/>
            <a:ahLst/>
            <a:rect l="l" t="t" r="r" b="b"/>
            <a:pathLst>
              <a:path w="778422" h="2331391">
                <a:moveTo>
                  <a:pt x="237255" y="59246"/>
                </a:moveTo>
                <a:lnTo>
                  <a:pt x="306527" y="73101"/>
                </a:lnTo>
                <a:cubicBezTo>
                  <a:pt x="334165" y="78126"/>
                  <a:pt x="365265" y="73018"/>
                  <a:pt x="389655" y="86955"/>
                </a:cubicBezTo>
                <a:cubicBezTo>
                  <a:pt x="402335" y="94201"/>
                  <a:pt x="393182" y="118192"/>
                  <a:pt x="403509" y="128519"/>
                </a:cubicBezTo>
                <a:cubicBezTo>
                  <a:pt x="413836" y="138846"/>
                  <a:pt x="431218" y="137755"/>
                  <a:pt x="445073" y="142373"/>
                </a:cubicBezTo>
                <a:cubicBezTo>
                  <a:pt x="458927" y="151609"/>
                  <a:pt x="470114" y="168017"/>
                  <a:pt x="486636" y="170082"/>
                </a:cubicBezTo>
                <a:cubicBezTo>
                  <a:pt x="606651" y="185084"/>
                  <a:pt x="521050" y="135672"/>
                  <a:pt x="583618" y="73101"/>
                </a:cubicBezTo>
                <a:lnTo>
                  <a:pt x="611327" y="45391"/>
                </a:lnTo>
                <a:cubicBezTo>
                  <a:pt x="615945" y="31537"/>
                  <a:pt x="611140" y="7840"/>
                  <a:pt x="625182" y="3828"/>
                </a:cubicBezTo>
                <a:cubicBezTo>
                  <a:pt x="677447" y="-11105"/>
                  <a:pt x="712965" y="20786"/>
                  <a:pt x="749873" y="45391"/>
                </a:cubicBezTo>
                <a:cubicBezTo>
                  <a:pt x="783887" y="147435"/>
                  <a:pt x="786209" y="113092"/>
                  <a:pt x="763727" y="225501"/>
                </a:cubicBezTo>
                <a:cubicBezTo>
                  <a:pt x="760863" y="239821"/>
                  <a:pt x="758996" y="255660"/>
                  <a:pt x="749873" y="267064"/>
                </a:cubicBezTo>
                <a:cubicBezTo>
                  <a:pt x="730341" y="291479"/>
                  <a:pt x="694125" y="299501"/>
                  <a:pt x="666746" y="308628"/>
                </a:cubicBezTo>
                <a:cubicBezTo>
                  <a:pt x="587343" y="427727"/>
                  <a:pt x="682534" y="277047"/>
                  <a:pt x="625182" y="391755"/>
                </a:cubicBezTo>
                <a:cubicBezTo>
                  <a:pt x="617736" y="406648"/>
                  <a:pt x="604236" y="418103"/>
                  <a:pt x="597473" y="433319"/>
                </a:cubicBezTo>
                <a:cubicBezTo>
                  <a:pt x="571906" y="490846"/>
                  <a:pt x="567762" y="526456"/>
                  <a:pt x="555909" y="585719"/>
                </a:cubicBezTo>
                <a:cubicBezTo>
                  <a:pt x="560527" y="1061392"/>
                  <a:pt x="551826" y="1537380"/>
                  <a:pt x="569764" y="2012737"/>
                </a:cubicBezTo>
                <a:cubicBezTo>
                  <a:pt x="570503" y="2032316"/>
                  <a:pt x="600459" y="2037998"/>
                  <a:pt x="611327" y="2054301"/>
                </a:cubicBezTo>
                <a:cubicBezTo>
                  <a:pt x="619428" y="2066452"/>
                  <a:pt x="618090" y="2083098"/>
                  <a:pt x="625182" y="2095864"/>
                </a:cubicBezTo>
                <a:cubicBezTo>
                  <a:pt x="675709" y="2186812"/>
                  <a:pt x="654704" y="2170359"/>
                  <a:pt x="722164" y="2192846"/>
                </a:cubicBezTo>
                <a:cubicBezTo>
                  <a:pt x="731400" y="2220554"/>
                  <a:pt x="749872" y="2248265"/>
                  <a:pt x="722164" y="2275973"/>
                </a:cubicBezTo>
                <a:cubicBezTo>
                  <a:pt x="698616" y="2299521"/>
                  <a:pt x="639036" y="2331391"/>
                  <a:pt x="639036" y="2331391"/>
                </a:cubicBezTo>
                <a:cubicBezTo>
                  <a:pt x="583618" y="2326773"/>
                  <a:pt x="526252" y="2332814"/>
                  <a:pt x="472782" y="2317537"/>
                </a:cubicBezTo>
                <a:cubicBezTo>
                  <a:pt x="456771" y="2312963"/>
                  <a:pt x="459193" y="2284798"/>
                  <a:pt x="445073" y="2275973"/>
                </a:cubicBezTo>
                <a:cubicBezTo>
                  <a:pt x="420305" y="2260493"/>
                  <a:pt x="361946" y="2248264"/>
                  <a:pt x="361946" y="2248264"/>
                </a:cubicBezTo>
                <a:cubicBezTo>
                  <a:pt x="325000" y="2252882"/>
                  <a:pt x="287516" y="2254318"/>
                  <a:pt x="251109" y="2262119"/>
                </a:cubicBezTo>
                <a:cubicBezTo>
                  <a:pt x="222550" y="2268239"/>
                  <a:pt x="167982" y="2289828"/>
                  <a:pt x="167982" y="2289828"/>
                </a:cubicBezTo>
                <a:cubicBezTo>
                  <a:pt x="136175" y="2194409"/>
                  <a:pt x="141787" y="2228933"/>
                  <a:pt x="167982" y="2054301"/>
                </a:cubicBezTo>
                <a:cubicBezTo>
                  <a:pt x="172315" y="2025416"/>
                  <a:pt x="182629" y="1997298"/>
                  <a:pt x="195691" y="1971173"/>
                </a:cubicBezTo>
                <a:cubicBezTo>
                  <a:pt x="204927" y="1952700"/>
                  <a:pt x="215730" y="1934931"/>
                  <a:pt x="223400" y="1915755"/>
                </a:cubicBezTo>
                <a:cubicBezTo>
                  <a:pt x="234248" y="1888636"/>
                  <a:pt x="241873" y="1860337"/>
                  <a:pt x="251109" y="1832628"/>
                </a:cubicBezTo>
                <a:lnTo>
                  <a:pt x="264964" y="1791064"/>
                </a:lnTo>
                <a:lnTo>
                  <a:pt x="278818" y="1749501"/>
                </a:lnTo>
                <a:cubicBezTo>
                  <a:pt x="291005" y="1664192"/>
                  <a:pt x="303844" y="1568958"/>
                  <a:pt x="320382" y="1486264"/>
                </a:cubicBezTo>
                <a:lnTo>
                  <a:pt x="334236" y="1416991"/>
                </a:lnTo>
                <a:cubicBezTo>
                  <a:pt x="338854" y="1361573"/>
                  <a:pt x="341193" y="1305918"/>
                  <a:pt x="348091" y="1250737"/>
                </a:cubicBezTo>
                <a:cubicBezTo>
                  <a:pt x="350453" y="1231843"/>
                  <a:pt x="359429" y="1214193"/>
                  <a:pt x="361946" y="1195319"/>
                </a:cubicBezTo>
                <a:cubicBezTo>
                  <a:pt x="368688" y="1144757"/>
                  <a:pt x="371182" y="1093719"/>
                  <a:pt x="375800" y="1042919"/>
                </a:cubicBezTo>
                <a:cubicBezTo>
                  <a:pt x="371182" y="895137"/>
                  <a:pt x="370147" y="747199"/>
                  <a:pt x="361946" y="599573"/>
                </a:cubicBezTo>
                <a:cubicBezTo>
                  <a:pt x="360890" y="580561"/>
                  <a:pt x="353563" y="562393"/>
                  <a:pt x="348091" y="544155"/>
                </a:cubicBezTo>
                <a:cubicBezTo>
                  <a:pt x="339698" y="516179"/>
                  <a:pt x="329618" y="488737"/>
                  <a:pt x="320382" y="461028"/>
                </a:cubicBezTo>
                <a:cubicBezTo>
                  <a:pt x="307302" y="421787"/>
                  <a:pt x="307741" y="410956"/>
                  <a:pt x="278818" y="377901"/>
                </a:cubicBezTo>
                <a:cubicBezTo>
                  <a:pt x="257314" y="353325"/>
                  <a:pt x="240526" y="318955"/>
                  <a:pt x="209546" y="308628"/>
                </a:cubicBezTo>
                <a:cubicBezTo>
                  <a:pt x="105070" y="273802"/>
                  <a:pt x="233853" y="320781"/>
                  <a:pt x="126418" y="267064"/>
                </a:cubicBezTo>
                <a:cubicBezTo>
                  <a:pt x="113356" y="260533"/>
                  <a:pt x="98709" y="257828"/>
                  <a:pt x="84855" y="253210"/>
                </a:cubicBezTo>
                <a:cubicBezTo>
                  <a:pt x="71000" y="243974"/>
                  <a:pt x="56293" y="235903"/>
                  <a:pt x="43291" y="225501"/>
                </a:cubicBezTo>
                <a:cubicBezTo>
                  <a:pt x="-3852" y="187786"/>
                  <a:pt x="-18311" y="148132"/>
                  <a:pt x="29436" y="73101"/>
                </a:cubicBezTo>
                <a:cubicBezTo>
                  <a:pt x="45117" y="48459"/>
                  <a:pt x="112564" y="45391"/>
                  <a:pt x="112564" y="45391"/>
                </a:cubicBezTo>
                <a:cubicBezTo>
                  <a:pt x="316827" y="59982"/>
                  <a:pt x="248551" y="30257"/>
                  <a:pt x="334236" y="73101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4"/>
          <p:cNvSpPr/>
          <p:nvPr/>
        </p:nvSpPr>
        <p:spPr>
          <a:xfrm rot="16200000">
            <a:off x="6207840" y="2846520"/>
            <a:ext cx="113040" cy="503640"/>
          </a:xfrm>
          <a:custGeom>
            <a:avLst/>
            <a:gdLst/>
            <a:ahLst/>
            <a:rect l="l" t="t" r="r" b="b"/>
            <a:pathLst>
              <a:path w="285795" h="734291">
                <a:moveTo>
                  <a:pt x="22559" y="152400"/>
                </a:moveTo>
                <a:cubicBezTo>
                  <a:pt x="-9152" y="310949"/>
                  <a:pt x="-5844" y="265769"/>
                  <a:pt x="22559" y="540327"/>
                </a:cubicBezTo>
                <a:cubicBezTo>
                  <a:pt x="25565" y="569380"/>
                  <a:pt x="29615" y="602802"/>
                  <a:pt x="50268" y="623455"/>
                </a:cubicBezTo>
                <a:lnTo>
                  <a:pt x="91831" y="665018"/>
                </a:lnTo>
                <a:cubicBezTo>
                  <a:pt x="96449" y="678873"/>
                  <a:pt x="93802" y="698094"/>
                  <a:pt x="105686" y="706582"/>
                </a:cubicBezTo>
                <a:cubicBezTo>
                  <a:pt x="129453" y="723559"/>
                  <a:pt x="188813" y="734291"/>
                  <a:pt x="188813" y="734291"/>
                </a:cubicBezTo>
                <a:cubicBezTo>
                  <a:pt x="216522" y="729673"/>
                  <a:pt x="247551" y="734374"/>
                  <a:pt x="271941" y="720437"/>
                </a:cubicBezTo>
                <a:cubicBezTo>
                  <a:pt x="284621" y="713191"/>
                  <a:pt x="285795" y="693477"/>
                  <a:pt x="285795" y="678873"/>
                </a:cubicBezTo>
                <a:cubicBezTo>
                  <a:pt x="285795" y="595617"/>
                  <a:pt x="279834" y="512371"/>
                  <a:pt x="271941" y="429491"/>
                </a:cubicBezTo>
                <a:cubicBezTo>
                  <a:pt x="270556" y="414953"/>
                  <a:pt x="262098" y="401969"/>
                  <a:pt x="258086" y="387927"/>
                </a:cubicBezTo>
                <a:cubicBezTo>
                  <a:pt x="252855" y="369618"/>
                  <a:pt x="249462" y="350818"/>
                  <a:pt x="244231" y="332509"/>
                </a:cubicBezTo>
                <a:cubicBezTo>
                  <a:pt x="240219" y="318467"/>
                  <a:pt x="234389" y="304988"/>
                  <a:pt x="230377" y="290946"/>
                </a:cubicBezTo>
                <a:cubicBezTo>
                  <a:pt x="225146" y="272637"/>
                  <a:pt x="221994" y="253765"/>
                  <a:pt x="216522" y="235527"/>
                </a:cubicBezTo>
                <a:cubicBezTo>
                  <a:pt x="208129" y="207551"/>
                  <a:pt x="194541" y="181041"/>
                  <a:pt x="188813" y="152400"/>
                </a:cubicBezTo>
                <a:cubicBezTo>
                  <a:pt x="183542" y="126046"/>
                  <a:pt x="175307" y="69969"/>
                  <a:pt x="161104" y="41564"/>
                </a:cubicBezTo>
                <a:cubicBezTo>
                  <a:pt x="153657" y="26671"/>
                  <a:pt x="142631" y="13855"/>
                  <a:pt x="133395" y="0"/>
                </a:cubicBezTo>
                <a:cubicBezTo>
                  <a:pt x="110304" y="4618"/>
                  <a:pt x="82710" y="-602"/>
                  <a:pt x="64122" y="13855"/>
                </a:cubicBezTo>
                <a:cubicBezTo>
                  <a:pt x="-11790" y="72897"/>
                  <a:pt x="8704" y="124503"/>
                  <a:pt x="8704" y="207818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CustomShape 5"/>
          <p:cNvSpPr/>
          <p:nvPr/>
        </p:nvSpPr>
        <p:spPr>
          <a:xfrm>
            <a:off x="6233040" y="2932200"/>
            <a:ext cx="450720" cy="165600"/>
          </a:xfrm>
          <a:custGeom>
            <a:avLst/>
            <a:gdLst/>
            <a:ahLst/>
            <a:rect l="l" t="t" r="r" b="b"/>
            <a:pathLst>
              <a:path w="568043" h="346564">
                <a:moveTo>
                  <a:pt x="27716" y="201"/>
                </a:moveTo>
                <a:cubicBezTo>
                  <a:pt x="161643" y="4819"/>
                  <a:pt x="295752" y="5696"/>
                  <a:pt x="429498" y="14055"/>
                </a:cubicBezTo>
                <a:cubicBezTo>
                  <a:pt x="444073" y="14966"/>
                  <a:pt x="458538" y="20396"/>
                  <a:pt x="471061" y="27910"/>
                </a:cubicBezTo>
                <a:cubicBezTo>
                  <a:pt x="482262" y="34631"/>
                  <a:pt x="489534" y="46383"/>
                  <a:pt x="498771" y="55619"/>
                </a:cubicBezTo>
                <a:cubicBezTo>
                  <a:pt x="508007" y="74092"/>
                  <a:pt x="516233" y="93105"/>
                  <a:pt x="526480" y="111037"/>
                </a:cubicBezTo>
                <a:cubicBezTo>
                  <a:pt x="534741" y="125494"/>
                  <a:pt x="546742" y="137708"/>
                  <a:pt x="554189" y="152601"/>
                </a:cubicBezTo>
                <a:cubicBezTo>
                  <a:pt x="560720" y="165663"/>
                  <a:pt x="563425" y="180310"/>
                  <a:pt x="568043" y="194164"/>
                </a:cubicBezTo>
                <a:cubicBezTo>
                  <a:pt x="555728" y="292685"/>
                  <a:pt x="583557" y="297245"/>
                  <a:pt x="512625" y="332710"/>
                </a:cubicBezTo>
                <a:cubicBezTo>
                  <a:pt x="499563" y="339241"/>
                  <a:pt x="484916" y="341946"/>
                  <a:pt x="471061" y="346564"/>
                </a:cubicBezTo>
                <a:cubicBezTo>
                  <a:pt x="360223" y="272671"/>
                  <a:pt x="494155" y="369657"/>
                  <a:pt x="401789" y="277291"/>
                </a:cubicBezTo>
                <a:cubicBezTo>
                  <a:pt x="374931" y="250433"/>
                  <a:pt x="352466" y="246996"/>
                  <a:pt x="318661" y="235728"/>
                </a:cubicBezTo>
                <a:cubicBezTo>
                  <a:pt x="252795" y="191817"/>
                  <a:pt x="292895" y="213285"/>
                  <a:pt x="193971" y="180310"/>
                </a:cubicBezTo>
                <a:lnTo>
                  <a:pt x="110843" y="152601"/>
                </a:lnTo>
                <a:lnTo>
                  <a:pt x="41571" y="138746"/>
                </a:lnTo>
                <a:cubicBezTo>
                  <a:pt x="32334" y="129510"/>
                  <a:pt x="20582" y="122238"/>
                  <a:pt x="13861" y="111037"/>
                </a:cubicBezTo>
                <a:cubicBezTo>
                  <a:pt x="-4392" y="80616"/>
                  <a:pt x="-9082" y="50909"/>
                  <a:pt x="27716" y="27910"/>
                </a:cubicBezTo>
                <a:cubicBezTo>
                  <a:pt x="79061" y="-4180"/>
                  <a:pt x="102946" y="201"/>
                  <a:pt x="152407" y="201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5" name="CustomShape 6"/>
          <p:cNvSpPr/>
          <p:nvPr/>
        </p:nvSpPr>
        <p:spPr>
          <a:xfrm flipH="1">
            <a:off x="4477680" y="3305520"/>
            <a:ext cx="45360" cy="4536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6" name="CustomShape 7"/>
          <p:cNvSpPr/>
          <p:nvPr/>
        </p:nvSpPr>
        <p:spPr>
          <a:xfrm flipH="1">
            <a:off x="4629960" y="3416040"/>
            <a:ext cx="45360" cy="4536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8"/>
          <p:cNvSpPr/>
          <p:nvPr/>
        </p:nvSpPr>
        <p:spPr>
          <a:xfrm flipH="1">
            <a:off x="4465440" y="3489120"/>
            <a:ext cx="45360" cy="4536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8" name="CustomShape 9"/>
          <p:cNvSpPr/>
          <p:nvPr/>
        </p:nvSpPr>
        <p:spPr>
          <a:xfrm flipH="1">
            <a:off x="4579560" y="3323160"/>
            <a:ext cx="45360" cy="4536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9" name="CustomShape 10"/>
          <p:cNvSpPr/>
          <p:nvPr/>
        </p:nvSpPr>
        <p:spPr>
          <a:xfrm flipH="1">
            <a:off x="4523400" y="3370320"/>
            <a:ext cx="45360" cy="4536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" name="CustomShape 11"/>
          <p:cNvSpPr/>
          <p:nvPr/>
        </p:nvSpPr>
        <p:spPr>
          <a:xfrm>
            <a:off x="3247560" y="157680"/>
            <a:ext cx="2666880" cy="499680"/>
          </a:xfrm>
          <a:prstGeom prst="cloudCallout">
            <a:avLst>
              <a:gd name="adj1" fmla="val 16108"/>
              <a:gd name="adj2" fmla="val 34810"/>
            </a:avLst>
          </a:prstGeom>
          <a:solidFill>
            <a:srgbClr val="99ccff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cs-CZ" sz="2400" spc="-1" strike="noStrike">
                <a:solidFill>
                  <a:srgbClr val="002060"/>
                </a:solidFill>
                <a:latin typeface="Cambria"/>
              </a:rPr>
              <a:t>Atmosféra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2060"/>
                </a:solidFill>
                <a:latin typeface="Cambria"/>
              </a:rPr>
              <a:t> 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61" name="CustomShape 12"/>
          <p:cNvSpPr/>
          <p:nvPr/>
        </p:nvSpPr>
        <p:spPr>
          <a:xfrm rot="3925800">
            <a:off x="5101200" y="1473120"/>
            <a:ext cx="3470760" cy="1374840"/>
          </a:xfrm>
          <a:prstGeom prst="bentArrow">
            <a:avLst>
              <a:gd name="adj1" fmla="val 25000"/>
              <a:gd name="adj2" fmla="val 34442"/>
              <a:gd name="adj3" fmla="val 36589"/>
              <a:gd name="adj4" fmla="val 62500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13"/>
          <p:cNvSpPr/>
          <p:nvPr/>
        </p:nvSpPr>
        <p:spPr>
          <a:xfrm>
            <a:off x="5845680" y="3712680"/>
            <a:ext cx="755640" cy="71928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CustomShape 14"/>
          <p:cNvSpPr/>
          <p:nvPr/>
        </p:nvSpPr>
        <p:spPr>
          <a:xfrm>
            <a:off x="6092640" y="4092120"/>
            <a:ext cx="119520" cy="262080"/>
          </a:xfrm>
          <a:custGeom>
            <a:avLst/>
            <a:gdLst/>
            <a:ahLst/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" name="CustomShape 15"/>
          <p:cNvSpPr/>
          <p:nvPr/>
        </p:nvSpPr>
        <p:spPr>
          <a:xfrm>
            <a:off x="6238080" y="4169520"/>
            <a:ext cx="88920" cy="193680"/>
          </a:xfrm>
          <a:custGeom>
            <a:avLst/>
            <a:gdLst/>
            <a:ahLst/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5" name="CustomShape 16"/>
          <p:cNvSpPr/>
          <p:nvPr/>
        </p:nvSpPr>
        <p:spPr>
          <a:xfrm>
            <a:off x="6323760" y="4029840"/>
            <a:ext cx="96480" cy="193680"/>
          </a:xfrm>
          <a:custGeom>
            <a:avLst/>
            <a:gdLst/>
            <a:ahLst/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6" name="CustomShape 17"/>
          <p:cNvSpPr/>
          <p:nvPr/>
        </p:nvSpPr>
        <p:spPr>
          <a:xfrm flipH="1" flipV="1">
            <a:off x="6420600" y="3878280"/>
            <a:ext cx="119520" cy="262080"/>
          </a:xfrm>
          <a:custGeom>
            <a:avLst/>
            <a:gdLst/>
            <a:ahLst/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7" name="CustomShape 18"/>
          <p:cNvSpPr/>
          <p:nvPr/>
        </p:nvSpPr>
        <p:spPr>
          <a:xfrm rot="5400000">
            <a:off x="6181200" y="3863880"/>
            <a:ext cx="119520" cy="262080"/>
          </a:xfrm>
          <a:custGeom>
            <a:avLst/>
            <a:gdLst/>
            <a:ahLst/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8" name="CustomShape 19"/>
          <p:cNvSpPr/>
          <p:nvPr/>
        </p:nvSpPr>
        <p:spPr>
          <a:xfrm>
            <a:off x="5913000" y="3966840"/>
            <a:ext cx="119520" cy="262080"/>
          </a:xfrm>
          <a:custGeom>
            <a:avLst/>
            <a:gdLst/>
            <a:ahLst/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9" name="CustomShape 20"/>
          <p:cNvSpPr/>
          <p:nvPr/>
        </p:nvSpPr>
        <p:spPr>
          <a:xfrm rot="2493600">
            <a:off x="6023520" y="3727080"/>
            <a:ext cx="147240" cy="271080"/>
          </a:xfrm>
          <a:custGeom>
            <a:avLst/>
            <a:gdLst/>
            <a:ahLst/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0" name="CustomShape 21"/>
          <p:cNvSpPr/>
          <p:nvPr/>
        </p:nvSpPr>
        <p:spPr>
          <a:xfrm rot="20268600">
            <a:off x="6215760" y="3755520"/>
            <a:ext cx="133200" cy="172080"/>
          </a:xfrm>
          <a:custGeom>
            <a:avLst/>
            <a:gdLst/>
            <a:ahLst/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1" name="CustomShape 22"/>
          <p:cNvSpPr/>
          <p:nvPr/>
        </p:nvSpPr>
        <p:spPr>
          <a:xfrm>
            <a:off x="7046280" y="3712680"/>
            <a:ext cx="1629720" cy="798120"/>
          </a:xfrm>
          <a:prstGeom prst="wedgeRoundRectCallout">
            <a:avLst>
              <a:gd name="adj1" fmla="val -17803"/>
              <a:gd name="adj2" fmla="val 48931"/>
              <a:gd name="adj3" fmla="val 16667"/>
            </a:avLst>
          </a:prstGeom>
          <a:solidFill>
            <a:srgbClr val="ffbf84"/>
          </a:solidFill>
          <a:ln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cs-CZ" sz="2400" spc="-1" strike="noStrike">
                <a:solidFill>
                  <a:srgbClr val="800000"/>
                </a:solidFill>
                <a:latin typeface="Cambria"/>
              </a:rPr>
              <a:t>NH</a:t>
            </a:r>
            <a:r>
              <a:rPr b="0" lang="cs-CZ" sz="2400" spc="-1" strike="noStrike" baseline="-25000">
                <a:solidFill>
                  <a:srgbClr val="800000"/>
                </a:solidFill>
                <a:latin typeface="Cambria"/>
              </a:rPr>
              <a:t>4 </a:t>
            </a:r>
            <a:r>
              <a:rPr b="0" lang="cs-CZ" sz="2400" spc="-1" strike="noStrike" baseline="30000">
                <a:solidFill>
                  <a:srgbClr val="800000"/>
                </a:solidFill>
                <a:latin typeface="Cambria"/>
              </a:rPr>
              <a:t>+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72" name="CustomShape 23"/>
          <p:cNvSpPr/>
          <p:nvPr/>
        </p:nvSpPr>
        <p:spPr>
          <a:xfrm>
            <a:off x="6882480" y="179280"/>
            <a:ext cx="1991160" cy="577800"/>
          </a:xfrm>
          <a:prstGeom prst="wedgeRoundRectCallout">
            <a:avLst>
              <a:gd name="adj1" fmla="val -92275"/>
              <a:gd name="adj2" fmla="val -14040"/>
              <a:gd name="adj3" fmla="val 16667"/>
            </a:avLst>
          </a:prstGeom>
          <a:solidFill>
            <a:srgbClr val="ffbf84"/>
          </a:solidFill>
          <a:ln w="22320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i="1" lang="cs-CZ" sz="2000" spc="-1" strike="noStrike">
                <a:solidFill>
                  <a:srgbClr val="a5644e"/>
                </a:solidFill>
                <a:latin typeface="Cambria"/>
              </a:rPr>
              <a:t>Kolika </a:t>
            </a:r>
            <a:r>
              <a:rPr b="0" i="1" lang="cs-CZ" sz="2000" spc="-1" strike="noStrike">
                <a:solidFill>
                  <a:srgbClr val="a5644e"/>
                </a:solidFill>
                <a:latin typeface="Verdana"/>
                <a:ea typeface="Verdana"/>
              </a:rPr>
              <a:t>% </a:t>
            </a:r>
            <a:r>
              <a:rPr b="0" i="1" lang="cs-CZ" sz="2000" spc="-1" strike="noStrike">
                <a:solidFill>
                  <a:srgbClr val="a5644e"/>
                </a:solidFill>
                <a:latin typeface="Cambria"/>
                <a:ea typeface="Verdana"/>
              </a:rPr>
              <a:t>je zastoupen?</a:t>
            </a:r>
            <a:r>
              <a:rPr b="0" i="1" lang="cs-CZ" sz="2000" spc="-1" strike="noStrike">
                <a:solidFill>
                  <a:srgbClr val="a5644e"/>
                </a:solidFill>
                <a:latin typeface="Verdana"/>
                <a:ea typeface="Verdana"/>
              </a:rPr>
              <a:t> 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73" name="CustomShape 24"/>
          <p:cNvSpPr/>
          <p:nvPr/>
        </p:nvSpPr>
        <p:spPr>
          <a:xfrm>
            <a:off x="6992640" y="2390760"/>
            <a:ext cx="755640" cy="71928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4" name="CustomShape 25"/>
          <p:cNvSpPr/>
          <p:nvPr/>
        </p:nvSpPr>
        <p:spPr>
          <a:xfrm>
            <a:off x="7239600" y="2770200"/>
            <a:ext cx="119520" cy="262080"/>
          </a:xfrm>
          <a:custGeom>
            <a:avLst/>
            <a:gdLst/>
            <a:ahLst/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5" name="CustomShape 26"/>
          <p:cNvSpPr/>
          <p:nvPr/>
        </p:nvSpPr>
        <p:spPr>
          <a:xfrm>
            <a:off x="7385040" y="2847600"/>
            <a:ext cx="88920" cy="193680"/>
          </a:xfrm>
          <a:custGeom>
            <a:avLst/>
            <a:gdLst/>
            <a:ahLst/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6" name="CustomShape 27"/>
          <p:cNvSpPr/>
          <p:nvPr/>
        </p:nvSpPr>
        <p:spPr>
          <a:xfrm>
            <a:off x="7470720" y="2707920"/>
            <a:ext cx="96480" cy="193680"/>
          </a:xfrm>
          <a:custGeom>
            <a:avLst/>
            <a:gdLst/>
            <a:ahLst/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7" name="CustomShape 28"/>
          <p:cNvSpPr/>
          <p:nvPr/>
        </p:nvSpPr>
        <p:spPr>
          <a:xfrm flipH="1" flipV="1">
            <a:off x="7567560" y="2556360"/>
            <a:ext cx="119520" cy="262080"/>
          </a:xfrm>
          <a:custGeom>
            <a:avLst/>
            <a:gdLst/>
            <a:ahLst/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8" name="CustomShape 29"/>
          <p:cNvSpPr/>
          <p:nvPr/>
        </p:nvSpPr>
        <p:spPr>
          <a:xfrm rot="5400000">
            <a:off x="7328160" y="2541960"/>
            <a:ext cx="119520" cy="262080"/>
          </a:xfrm>
          <a:custGeom>
            <a:avLst/>
            <a:gdLst/>
            <a:ahLst/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9" name="CustomShape 30"/>
          <p:cNvSpPr/>
          <p:nvPr/>
        </p:nvSpPr>
        <p:spPr>
          <a:xfrm>
            <a:off x="7059960" y="2644920"/>
            <a:ext cx="119520" cy="262080"/>
          </a:xfrm>
          <a:custGeom>
            <a:avLst/>
            <a:gdLst/>
            <a:ahLst/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0" name="CustomShape 31"/>
          <p:cNvSpPr/>
          <p:nvPr/>
        </p:nvSpPr>
        <p:spPr>
          <a:xfrm rot="2493600">
            <a:off x="7170480" y="2405160"/>
            <a:ext cx="147240" cy="271080"/>
          </a:xfrm>
          <a:custGeom>
            <a:avLst/>
            <a:gdLst/>
            <a:ahLst/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1" name="CustomShape 32"/>
          <p:cNvSpPr/>
          <p:nvPr/>
        </p:nvSpPr>
        <p:spPr>
          <a:xfrm rot="20268600">
            <a:off x="7362720" y="2433240"/>
            <a:ext cx="133200" cy="172080"/>
          </a:xfrm>
          <a:custGeom>
            <a:avLst/>
            <a:gdLst/>
            <a:ahLst/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2" name="CustomShape 33"/>
          <p:cNvSpPr/>
          <p:nvPr/>
        </p:nvSpPr>
        <p:spPr>
          <a:xfrm flipV="1" rot="19437600">
            <a:off x="4981320" y="3294000"/>
            <a:ext cx="562680" cy="143856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3" name="CustomShape 34"/>
          <p:cNvSpPr/>
          <p:nvPr/>
        </p:nvSpPr>
        <p:spPr>
          <a:xfrm rot="7671600">
            <a:off x="6327360" y="3249000"/>
            <a:ext cx="540000" cy="5094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4" name="CustomShape 35"/>
          <p:cNvSpPr/>
          <p:nvPr/>
        </p:nvSpPr>
        <p:spPr>
          <a:xfrm flipH="1" rot="12180000">
            <a:off x="5433840" y="3443400"/>
            <a:ext cx="460440" cy="60228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5" name="CustomShape 36"/>
          <p:cNvSpPr/>
          <p:nvPr/>
        </p:nvSpPr>
        <p:spPr>
          <a:xfrm flipH="1" rot="9160800">
            <a:off x="6324480" y="4308840"/>
            <a:ext cx="759600" cy="573840"/>
          </a:xfrm>
          <a:prstGeom prst="bentArrow">
            <a:avLst>
              <a:gd name="adj1" fmla="val 25000"/>
              <a:gd name="adj2" fmla="val 27286"/>
              <a:gd name="adj3" fmla="val 43192"/>
              <a:gd name="adj4" fmla="val 4375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CustomShape 37"/>
          <p:cNvSpPr/>
          <p:nvPr/>
        </p:nvSpPr>
        <p:spPr>
          <a:xfrm rot="10496400">
            <a:off x="5664960" y="4651200"/>
            <a:ext cx="2309760" cy="1414800"/>
          </a:xfrm>
          <a:prstGeom prst="bentArrow">
            <a:avLst>
              <a:gd name="adj1" fmla="val 25000"/>
              <a:gd name="adj2" fmla="val 31446"/>
              <a:gd name="adj3" fmla="val 37494"/>
              <a:gd name="adj4" fmla="val 62500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7" name="Picture 7" descr=""/>
          <p:cNvPicPr/>
          <p:nvPr/>
        </p:nvPicPr>
        <p:blipFill>
          <a:blip r:embed="rId4"/>
          <a:srcRect l="0" t="57203" r="0" b="0"/>
          <a:stretch/>
        </p:blipFill>
        <p:spPr>
          <a:xfrm>
            <a:off x="7429680" y="1490400"/>
            <a:ext cx="1625760" cy="760320"/>
          </a:xfrm>
          <a:prstGeom prst="rect">
            <a:avLst/>
          </a:prstGeom>
          <a:ln>
            <a:noFill/>
          </a:ln>
        </p:spPr>
      </p:pic>
      <p:sp>
        <p:nvSpPr>
          <p:cNvPr id="88" name="CustomShape 38"/>
          <p:cNvSpPr/>
          <p:nvPr/>
        </p:nvSpPr>
        <p:spPr>
          <a:xfrm>
            <a:off x="4012200" y="5355360"/>
            <a:ext cx="1629720" cy="798120"/>
          </a:xfrm>
          <a:prstGeom prst="wedgeRoundRectCallout">
            <a:avLst>
              <a:gd name="adj1" fmla="val -17803"/>
              <a:gd name="adj2" fmla="val 48931"/>
              <a:gd name="adj3" fmla="val 16667"/>
            </a:avLst>
          </a:prstGeom>
          <a:solidFill>
            <a:srgbClr val="ffbf84"/>
          </a:solidFill>
          <a:ln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cs-CZ" sz="2400" spc="-1" strike="noStrike">
                <a:solidFill>
                  <a:srgbClr val="800000"/>
                </a:solidFill>
                <a:latin typeface="Cambria"/>
              </a:rPr>
              <a:t>NO</a:t>
            </a:r>
            <a:r>
              <a:rPr b="0" lang="cs-CZ" sz="2400" spc="-1" strike="noStrike" baseline="-25000">
                <a:solidFill>
                  <a:srgbClr val="800000"/>
                </a:solidFill>
                <a:latin typeface="Cambria"/>
              </a:rPr>
              <a:t>2 </a:t>
            </a:r>
            <a:r>
              <a:rPr b="0" lang="cs-CZ" sz="2400" spc="-1" strike="noStrike" baseline="30000">
                <a:solidFill>
                  <a:srgbClr val="800000"/>
                </a:solidFill>
                <a:latin typeface="Cambria"/>
              </a:rPr>
              <a:t>-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89" name="CustomShape 39"/>
          <p:cNvSpPr/>
          <p:nvPr/>
        </p:nvSpPr>
        <p:spPr>
          <a:xfrm>
            <a:off x="6396840" y="5025600"/>
            <a:ext cx="755640" cy="71928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CustomShape 40"/>
          <p:cNvSpPr/>
          <p:nvPr/>
        </p:nvSpPr>
        <p:spPr>
          <a:xfrm>
            <a:off x="6643800" y="5405040"/>
            <a:ext cx="119520" cy="262080"/>
          </a:xfrm>
          <a:custGeom>
            <a:avLst/>
            <a:gdLst/>
            <a:ahLst/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ffbf84"/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1" name="CustomShape 41"/>
          <p:cNvSpPr/>
          <p:nvPr/>
        </p:nvSpPr>
        <p:spPr>
          <a:xfrm>
            <a:off x="6789240" y="5482440"/>
            <a:ext cx="88920" cy="193680"/>
          </a:xfrm>
          <a:custGeom>
            <a:avLst/>
            <a:gdLst/>
            <a:ahLst/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ffbf84"/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2" name="CustomShape 42"/>
          <p:cNvSpPr/>
          <p:nvPr/>
        </p:nvSpPr>
        <p:spPr>
          <a:xfrm>
            <a:off x="6874920" y="5342760"/>
            <a:ext cx="96480" cy="193680"/>
          </a:xfrm>
          <a:custGeom>
            <a:avLst/>
            <a:gdLst/>
            <a:ahLst/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ffbf84"/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CustomShape 43"/>
          <p:cNvSpPr/>
          <p:nvPr/>
        </p:nvSpPr>
        <p:spPr>
          <a:xfrm flipH="1" flipV="1">
            <a:off x="6971760" y="5191200"/>
            <a:ext cx="119520" cy="262080"/>
          </a:xfrm>
          <a:custGeom>
            <a:avLst/>
            <a:gdLst/>
            <a:ahLst/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ffbf84"/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4" name="CustomShape 44"/>
          <p:cNvSpPr/>
          <p:nvPr/>
        </p:nvSpPr>
        <p:spPr>
          <a:xfrm rot="5400000">
            <a:off x="6732360" y="5176440"/>
            <a:ext cx="119520" cy="262080"/>
          </a:xfrm>
          <a:custGeom>
            <a:avLst/>
            <a:gdLst/>
            <a:ahLst/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ffbf84"/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CustomShape 45"/>
          <p:cNvSpPr/>
          <p:nvPr/>
        </p:nvSpPr>
        <p:spPr>
          <a:xfrm>
            <a:off x="6464160" y="5279760"/>
            <a:ext cx="119520" cy="262080"/>
          </a:xfrm>
          <a:custGeom>
            <a:avLst/>
            <a:gdLst/>
            <a:ahLst/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ffbf84"/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CustomShape 46"/>
          <p:cNvSpPr/>
          <p:nvPr/>
        </p:nvSpPr>
        <p:spPr>
          <a:xfrm rot="2493600">
            <a:off x="6574680" y="5040000"/>
            <a:ext cx="147240" cy="271080"/>
          </a:xfrm>
          <a:custGeom>
            <a:avLst/>
            <a:gdLst/>
            <a:ahLst/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ffbf84"/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CustomShape 47"/>
          <p:cNvSpPr/>
          <p:nvPr/>
        </p:nvSpPr>
        <p:spPr>
          <a:xfrm rot="20268600">
            <a:off x="6766920" y="5068080"/>
            <a:ext cx="133200" cy="172080"/>
          </a:xfrm>
          <a:custGeom>
            <a:avLst/>
            <a:gdLst/>
            <a:ahLst/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ffbf84"/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8" name="CustomShape 48"/>
          <p:cNvSpPr/>
          <p:nvPr/>
        </p:nvSpPr>
        <p:spPr>
          <a:xfrm>
            <a:off x="683640" y="4411080"/>
            <a:ext cx="1629720" cy="798120"/>
          </a:xfrm>
          <a:prstGeom prst="wedgeRoundRectCallout">
            <a:avLst>
              <a:gd name="adj1" fmla="val -17803"/>
              <a:gd name="adj2" fmla="val 48931"/>
              <a:gd name="adj3" fmla="val 16667"/>
            </a:avLst>
          </a:prstGeom>
          <a:solidFill>
            <a:srgbClr val="ffbf84"/>
          </a:solidFill>
          <a:ln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cs-CZ" sz="2400" spc="-1" strike="noStrike">
                <a:solidFill>
                  <a:srgbClr val="800000"/>
                </a:solidFill>
                <a:latin typeface="Cambria"/>
              </a:rPr>
              <a:t>NO</a:t>
            </a:r>
            <a:r>
              <a:rPr b="0" lang="cs-CZ" sz="2400" spc="-1" strike="noStrike" baseline="-25000">
                <a:solidFill>
                  <a:srgbClr val="800000"/>
                </a:solidFill>
                <a:latin typeface="Cambria"/>
              </a:rPr>
              <a:t>3 </a:t>
            </a:r>
            <a:r>
              <a:rPr b="0" lang="cs-CZ" sz="2400" spc="-1" strike="noStrike" baseline="30000">
                <a:solidFill>
                  <a:srgbClr val="800000"/>
                </a:solidFill>
                <a:latin typeface="Cambria"/>
              </a:rPr>
              <a:t>-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99" name="CustomShape 49"/>
          <p:cNvSpPr/>
          <p:nvPr/>
        </p:nvSpPr>
        <p:spPr>
          <a:xfrm rot="1023000">
            <a:off x="1991520" y="5292360"/>
            <a:ext cx="1958760" cy="7398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0" name="CustomShape 50"/>
          <p:cNvSpPr/>
          <p:nvPr/>
        </p:nvSpPr>
        <p:spPr>
          <a:xfrm>
            <a:off x="2593080" y="4982760"/>
            <a:ext cx="755640" cy="71928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1" name="CustomShape 51"/>
          <p:cNvSpPr/>
          <p:nvPr/>
        </p:nvSpPr>
        <p:spPr>
          <a:xfrm>
            <a:off x="2839680" y="5362200"/>
            <a:ext cx="119520" cy="262080"/>
          </a:xfrm>
          <a:custGeom>
            <a:avLst/>
            <a:gdLst/>
            <a:ahLst/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99ccff"/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2" name="CustomShape 52"/>
          <p:cNvSpPr/>
          <p:nvPr/>
        </p:nvSpPr>
        <p:spPr>
          <a:xfrm>
            <a:off x="2985120" y="5439600"/>
            <a:ext cx="88920" cy="193680"/>
          </a:xfrm>
          <a:custGeom>
            <a:avLst/>
            <a:gdLst/>
            <a:ahLst/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99ccff"/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3" name="CustomShape 53"/>
          <p:cNvSpPr/>
          <p:nvPr/>
        </p:nvSpPr>
        <p:spPr>
          <a:xfrm>
            <a:off x="3070800" y="5299920"/>
            <a:ext cx="96480" cy="193680"/>
          </a:xfrm>
          <a:custGeom>
            <a:avLst/>
            <a:gdLst/>
            <a:ahLst/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99ccff"/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4" name="CustomShape 54"/>
          <p:cNvSpPr/>
          <p:nvPr/>
        </p:nvSpPr>
        <p:spPr>
          <a:xfrm flipH="1" flipV="1">
            <a:off x="3167640" y="5148360"/>
            <a:ext cx="119520" cy="262080"/>
          </a:xfrm>
          <a:custGeom>
            <a:avLst/>
            <a:gdLst/>
            <a:ahLst/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99ccff"/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5" name="CustomShape 55"/>
          <p:cNvSpPr/>
          <p:nvPr/>
        </p:nvSpPr>
        <p:spPr>
          <a:xfrm rot="5400000">
            <a:off x="2928600" y="5133960"/>
            <a:ext cx="119520" cy="262080"/>
          </a:xfrm>
          <a:custGeom>
            <a:avLst/>
            <a:gdLst/>
            <a:ahLst/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99ccff"/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6" name="CustomShape 56"/>
          <p:cNvSpPr/>
          <p:nvPr/>
        </p:nvSpPr>
        <p:spPr>
          <a:xfrm>
            <a:off x="2660040" y="5236920"/>
            <a:ext cx="119520" cy="262080"/>
          </a:xfrm>
          <a:custGeom>
            <a:avLst/>
            <a:gdLst/>
            <a:ahLst/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99ccff"/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7" name="CustomShape 57"/>
          <p:cNvSpPr/>
          <p:nvPr/>
        </p:nvSpPr>
        <p:spPr>
          <a:xfrm rot="2493600">
            <a:off x="2770920" y="4997160"/>
            <a:ext cx="147240" cy="271080"/>
          </a:xfrm>
          <a:custGeom>
            <a:avLst/>
            <a:gdLst/>
            <a:ahLst/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99ccff"/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8" name="CustomShape 58"/>
          <p:cNvSpPr/>
          <p:nvPr/>
        </p:nvSpPr>
        <p:spPr>
          <a:xfrm rot="20268600">
            <a:off x="2962800" y="5025600"/>
            <a:ext cx="133200" cy="172080"/>
          </a:xfrm>
          <a:custGeom>
            <a:avLst/>
            <a:gdLst/>
            <a:ahLst/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99ccff"/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9" name="CustomShape 59"/>
          <p:cNvSpPr/>
          <p:nvPr/>
        </p:nvSpPr>
        <p:spPr>
          <a:xfrm rot="20983800">
            <a:off x="534600" y="974880"/>
            <a:ext cx="3207960" cy="1380960"/>
          </a:xfrm>
          <a:prstGeom prst="bentArrow">
            <a:avLst>
              <a:gd name="adj1" fmla="val 24514"/>
              <a:gd name="adj2" fmla="val 34739"/>
              <a:gd name="adj3" fmla="val 50000"/>
              <a:gd name="adj4" fmla="val 62500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0" name="CustomShape 60"/>
          <p:cNvSpPr/>
          <p:nvPr/>
        </p:nvSpPr>
        <p:spPr>
          <a:xfrm rot="4368600">
            <a:off x="856440" y="3456000"/>
            <a:ext cx="877680" cy="7398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61"/>
          <p:cNvSpPr/>
          <p:nvPr/>
        </p:nvSpPr>
        <p:spPr>
          <a:xfrm>
            <a:off x="3765960" y="757440"/>
            <a:ext cx="1629720" cy="798120"/>
          </a:xfrm>
          <a:prstGeom prst="wedgeRoundRectCallout">
            <a:avLst>
              <a:gd name="adj1" fmla="val -17803"/>
              <a:gd name="adj2" fmla="val 48931"/>
              <a:gd name="adj3" fmla="val 16667"/>
            </a:avLst>
          </a:prstGeom>
          <a:solidFill>
            <a:srgbClr val="ffbf84"/>
          </a:solidFill>
          <a:ln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cs-CZ" sz="2400" spc="-1" strike="noStrike">
                <a:solidFill>
                  <a:srgbClr val="800000"/>
                </a:solidFill>
                <a:latin typeface="Cambria"/>
              </a:rPr>
              <a:t>N</a:t>
            </a:r>
            <a:r>
              <a:rPr b="0" lang="cs-CZ" sz="2400" spc="-1" strike="noStrike" baseline="-25000">
                <a:solidFill>
                  <a:srgbClr val="800000"/>
                </a:solidFill>
                <a:latin typeface="Cambria"/>
              </a:rPr>
              <a:t>2 </a:t>
            </a:r>
            <a:r>
              <a:rPr b="0" lang="cs-CZ" sz="2400" spc="-1" strike="noStrike">
                <a:solidFill>
                  <a:srgbClr val="800000"/>
                </a:solidFill>
                <a:latin typeface="Cambria"/>
              </a:rPr>
              <a:t> </a:t>
            </a:r>
            <a:r>
              <a:rPr b="0" lang="cs-CZ" sz="2200" spc="-1" strike="noStrike">
                <a:solidFill>
                  <a:srgbClr val="800000"/>
                </a:solidFill>
                <a:latin typeface="Cambria"/>
              </a:rPr>
              <a:t>(78%)</a:t>
            </a:r>
            <a:endParaRPr b="0" lang="cs-CZ" sz="2200" spc="-1" strike="noStrike">
              <a:latin typeface="Arial"/>
            </a:endParaRPr>
          </a:p>
        </p:txBody>
      </p:sp>
      <p:sp>
        <p:nvSpPr>
          <p:cNvPr id="112" name="Line 62"/>
          <p:cNvSpPr/>
          <p:nvPr/>
        </p:nvSpPr>
        <p:spPr>
          <a:xfrm flipH="1" flipV="1">
            <a:off x="1278720" y="4124880"/>
            <a:ext cx="904320" cy="1800"/>
          </a:xfrm>
          <a:prstGeom prst="line">
            <a:avLst/>
          </a:prstGeom>
          <a:ln w="355680">
            <a:solidFill>
              <a:schemeClr val="tx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3" name="CustomShape 63"/>
          <p:cNvSpPr/>
          <p:nvPr/>
        </p:nvSpPr>
        <p:spPr>
          <a:xfrm rot="14415600">
            <a:off x="4056120" y="1916640"/>
            <a:ext cx="947520" cy="839880"/>
          </a:xfrm>
          <a:prstGeom prst="arc">
            <a:avLst>
              <a:gd name="adj1" fmla="val 17942801"/>
              <a:gd name="adj2" fmla="val 1804352"/>
            </a:avLst>
          </a:prstGeom>
          <a:noFill/>
          <a:ln w="330120">
            <a:solidFill>
              <a:schemeClr val="tx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4" name="CustomShape 64"/>
          <p:cNvSpPr/>
          <p:nvPr/>
        </p:nvSpPr>
        <p:spPr>
          <a:xfrm rot="5067600">
            <a:off x="3269880" y="3276000"/>
            <a:ext cx="1140840" cy="592920"/>
          </a:xfrm>
          <a:prstGeom prst="arc">
            <a:avLst>
              <a:gd name="adj1" fmla="val 16826067"/>
              <a:gd name="adj2" fmla="val 252346"/>
            </a:avLst>
          </a:prstGeom>
          <a:noFill/>
          <a:ln w="330120">
            <a:solidFill>
              <a:schemeClr val="tx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5" name="Line 65"/>
          <p:cNvSpPr/>
          <p:nvPr/>
        </p:nvSpPr>
        <p:spPr>
          <a:xfrm flipH="1">
            <a:off x="3287520" y="4138920"/>
            <a:ext cx="618480" cy="1440"/>
          </a:xfrm>
          <a:prstGeom prst="line">
            <a:avLst/>
          </a:prstGeom>
          <a:ln w="333360">
            <a:solidFill>
              <a:schemeClr val="tx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16" name="Picture 13" descr=""/>
          <p:cNvPicPr/>
          <p:nvPr/>
        </p:nvPicPr>
        <p:blipFill>
          <a:blip r:embed="rId5"/>
          <a:srcRect l="0" t="75285" r="0" b="0"/>
          <a:stretch/>
        </p:blipFill>
        <p:spPr>
          <a:xfrm>
            <a:off x="101880" y="2714400"/>
            <a:ext cx="1669680" cy="622440"/>
          </a:xfrm>
          <a:prstGeom prst="rect">
            <a:avLst/>
          </a:prstGeom>
          <a:ln>
            <a:noFill/>
          </a:ln>
        </p:spPr>
      </p:pic>
      <p:pic>
        <p:nvPicPr>
          <p:cNvPr id="117" name="Picture 13" descr=""/>
          <p:cNvPicPr/>
          <p:nvPr/>
        </p:nvPicPr>
        <p:blipFill>
          <a:blip r:embed="rId6"/>
          <a:srcRect l="0" t="75285" r="0" b="0"/>
          <a:stretch/>
        </p:blipFill>
        <p:spPr>
          <a:xfrm>
            <a:off x="1617480" y="2714400"/>
            <a:ext cx="1669680" cy="622440"/>
          </a:xfrm>
          <a:prstGeom prst="rect">
            <a:avLst/>
          </a:prstGeom>
          <a:ln>
            <a:noFill/>
          </a:ln>
        </p:spPr>
      </p:pic>
      <p:sp>
        <p:nvSpPr>
          <p:cNvPr id="118" name="CustomShape 66"/>
          <p:cNvSpPr/>
          <p:nvPr/>
        </p:nvSpPr>
        <p:spPr>
          <a:xfrm>
            <a:off x="559080" y="2655360"/>
            <a:ext cx="755640" cy="71928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9" name="CustomShape 67"/>
          <p:cNvSpPr/>
          <p:nvPr/>
        </p:nvSpPr>
        <p:spPr>
          <a:xfrm>
            <a:off x="805680" y="3034800"/>
            <a:ext cx="119520" cy="262080"/>
          </a:xfrm>
          <a:custGeom>
            <a:avLst/>
            <a:gdLst/>
            <a:ahLst/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dd8c4d"/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0" name="CustomShape 68"/>
          <p:cNvSpPr/>
          <p:nvPr/>
        </p:nvSpPr>
        <p:spPr>
          <a:xfrm>
            <a:off x="951120" y="3112200"/>
            <a:ext cx="88920" cy="193680"/>
          </a:xfrm>
          <a:custGeom>
            <a:avLst/>
            <a:gdLst/>
            <a:ahLst/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dd8c4d"/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1" name="CustomShape 69"/>
          <p:cNvSpPr/>
          <p:nvPr/>
        </p:nvSpPr>
        <p:spPr>
          <a:xfrm>
            <a:off x="1036800" y="2972520"/>
            <a:ext cx="96480" cy="193680"/>
          </a:xfrm>
          <a:custGeom>
            <a:avLst/>
            <a:gdLst/>
            <a:ahLst/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dd8c4d"/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2" name="CustomShape 70"/>
          <p:cNvSpPr/>
          <p:nvPr/>
        </p:nvSpPr>
        <p:spPr>
          <a:xfrm flipH="1" flipV="1">
            <a:off x="1133640" y="2820960"/>
            <a:ext cx="119520" cy="262080"/>
          </a:xfrm>
          <a:custGeom>
            <a:avLst/>
            <a:gdLst/>
            <a:ahLst/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dd8c4d"/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3" name="CustomShape 71"/>
          <p:cNvSpPr/>
          <p:nvPr/>
        </p:nvSpPr>
        <p:spPr>
          <a:xfrm rot="5400000">
            <a:off x="894600" y="2806560"/>
            <a:ext cx="119520" cy="262080"/>
          </a:xfrm>
          <a:custGeom>
            <a:avLst/>
            <a:gdLst/>
            <a:ahLst/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dd8c4d"/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4" name="CustomShape 72"/>
          <p:cNvSpPr/>
          <p:nvPr/>
        </p:nvSpPr>
        <p:spPr>
          <a:xfrm>
            <a:off x="626040" y="2909520"/>
            <a:ext cx="119520" cy="262080"/>
          </a:xfrm>
          <a:custGeom>
            <a:avLst/>
            <a:gdLst/>
            <a:ahLst/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dd8c4d"/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5" name="CustomShape 73"/>
          <p:cNvSpPr/>
          <p:nvPr/>
        </p:nvSpPr>
        <p:spPr>
          <a:xfrm rot="2493600">
            <a:off x="736560" y="2669760"/>
            <a:ext cx="147240" cy="271080"/>
          </a:xfrm>
          <a:custGeom>
            <a:avLst/>
            <a:gdLst/>
            <a:ahLst/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dd8c4d"/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6" name="CustomShape 74"/>
          <p:cNvSpPr/>
          <p:nvPr/>
        </p:nvSpPr>
        <p:spPr>
          <a:xfrm rot="20268600">
            <a:off x="928800" y="2697840"/>
            <a:ext cx="133200" cy="172080"/>
          </a:xfrm>
          <a:custGeom>
            <a:avLst/>
            <a:gdLst/>
            <a:ahLst/>
            <a:rect l="l" t="t" r="r" b="b"/>
            <a:pathLst>
              <a:path w="387927" h="900546">
                <a:moveTo>
                  <a:pt x="263236" y="193964"/>
                </a:moveTo>
                <a:cubicBezTo>
                  <a:pt x="274782" y="214746"/>
                  <a:pt x="251286" y="179931"/>
                  <a:pt x="304800" y="304800"/>
                </a:cubicBezTo>
                <a:cubicBezTo>
                  <a:pt x="358478" y="430051"/>
                  <a:pt x="276799" y="297437"/>
                  <a:pt x="346363" y="401782"/>
                </a:cubicBezTo>
                <a:cubicBezTo>
                  <a:pt x="377614" y="526787"/>
                  <a:pt x="362029" y="476491"/>
                  <a:pt x="387927" y="554182"/>
                </a:cubicBezTo>
                <a:cubicBezTo>
                  <a:pt x="383309" y="628073"/>
                  <a:pt x="389324" y="703408"/>
                  <a:pt x="374072" y="775855"/>
                </a:cubicBezTo>
                <a:cubicBezTo>
                  <a:pt x="370036" y="795028"/>
                  <a:pt x="345052" y="802367"/>
                  <a:pt x="332509" y="817419"/>
                </a:cubicBezTo>
                <a:cubicBezTo>
                  <a:pt x="321849" y="830211"/>
                  <a:pt x="317802" y="848580"/>
                  <a:pt x="304800" y="858982"/>
                </a:cubicBezTo>
                <a:cubicBezTo>
                  <a:pt x="293396" y="868105"/>
                  <a:pt x="276298" y="866306"/>
                  <a:pt x="263236" y="872837"/>
                </a:cubicBezTo>
                <a:cubicBezTo>
                  <a:pt x="248343" y="880284"/>
                  <a:pt x="235527" y="891310"/>
                  <a:pt x="221672" y="900546"/>
                </a:cubicBezTo>
                <a:cubicBezTo>
                  <a:pt x="171149" y="748971"/>
                  <a:pt x="251724" y="978553"/>
                  <a:pt x="180109" y="817419"/>
                </a:cubicBezTo>
                <a:cubicBezTo>
                  <a:pt x="168246" y="790728"/>
                  <a:pt x="161637" y="762000"/>
                  <a:pt x="152400" y="734291"/>
                </a:cubicBezTo>
                <a:cubicBezTo>
                  <a:pt x="147782" y="720437"/>
                  <a:pt x="142087" y="706896"/>
                  <a:pt x="138545" y="692728"/>
                </a:cubicBezTo>
                <a:cubicBezTo>
                  <a:pt x="133927" y="674255"/>
                  <a:pt x="130162" y="655548"/>
                  <a:pt x="124691" y="637310"/>
                </a:cubicBezTo>
                <a:cubicBezTo>
                  <a:pt x="116298" y="609334"/>
                  <a:pt x="117634" y="574835"/>
                  <a:pt x="96981" y="554182"/>
                </a:cubicBezTo>
                <a:lnTo>
                  <a:pt x="55418" y="512619"/>
                </a:lnTo>
                <a:cubicBezTo>
                  <a:pt x="34478" y="428862"/>
                  <a:pt x="47585" y="475268"/>
                  <a:pt x="13854" y="374073"/>
                </a:cubicBezTo>
                <a:lnTo>
                  <a:pt x="0" y="332510"/>
                </a:lnTo>
                <a:cubicBezTo>
                  <a:pt x="3098" y="289140"/>
                  <a:pt x="-859" y="119053"/>
                  <a:pt x="41563" y="55419"/>
                </a:cubicBezTo>
                <a:cubicBezTo>
                  <a:pt x="50799" y="41564"/>
                  <a:pt x="56270" y="24257"/>
                  <a:pt x="69272" y="13855"/>
                </a:cubicBezTo>
                <a:cubicBezTo>
                  <a:pt x="80676" y="4732"/>
                  <a:pt x="96981" y="4618"/>
                  <a:pt x="110836" y="0"/>
                </a:cubicBezTo>
                <a:cubicBezTo>
                  <a:pt x="120072" y="9237"/>
                  <a:pt x="128345" y="19550"/>
                  <a:pt x="138545" y="27710"/>
                </a:cubicBezTo>
                <a:cubicBezTo>
                  <a:pt x="151547" y="38112"/>
                  <a:pt x="169707" y="42417"/>
                  <a:pt x="180109" y="55419"/>
                </a:cubicBezTo>
                <a:cubicBezTo>
                  <a:pt x="189232" y="66823"/>
                  <a:pt x="187432" y="83920"/>
                  <a:pt x="193963" y="96982"/>
                </a:cubicBezTo>
                <a:cubicBezTo>
                  <a:pt x="201410" y="111875"/>
                  <a:pt x="214225" y="123653"/>
                  <a:pt x="221672" y="138546"/>
                </a:cubicBezTo>
                <a:cubicBezTo>
                  <a:pt x="228203" y="151608"/>
                  <a:pt x="228996" y="167048"/>
                  <a:pt x="235527" y="180110"/>
                </a:cubicBezTo>
                <a:cubicBezTo>
                  <a:pt x="251193" y="211441"/>
                  <a:pt x="251690" y="173182"/>
                  <a:pt x="263236" y="193964"/>
                </a:cubicBezTo>
                <a:close/>
              </a:path>
            </a:pathLst>
          </a:custGeom>
          <a:solidFill>
            <a:srgbClr val="dd8c4d"/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27" name="Picture 13" descr=""/>
          <p:cNvPicPr/>
          <p:nvPr/>
        </p:nvPicPr>
        <p:blipFill>
          <a:blip r:embed="rId7"/>
          <a:srcRect l="0" t="80915" r="65648" b="8130"/>
          <a:stretch/>
        </p:blipFill>
        <p:spPr>
          <a:xfrm>
            <a:off x="6212520" y="2388600"/>
            <a:ext cx="715320" cy="343800"/>
          </a:xfrm>
          <a:prstGeom prst="rect">
            <a:avLst/>
          </a:prstGeom>
          <a:ln>
            <a:noFill/>
          </a:ln>
        </p:spPr>
      </p:pic>
      <p:pic>
        <p:nvPicPr>
          <p:cNvPr id="128" name="Picture 13" descr=""/>
          <p:cNvPicPr/>
          <p:nvPr/>
        </p:nvPicPr>
        <p:blipFill>
          <a:blip r:embed="rId8"/>
          <a:srcRect l="-5535" t="75285" r="22006" b="0"/>
          <a:stretch/>
        </p:blipFill>
        <p:spPr>
          <a:xfrm>
            <a:off x="7687440" y="2280600"/>
            <a:ext cx="1394640" cy="622440"/>
          </a:xfrm>
          <a:prstGeom prst="rect">
            <a:avLst/>
          </a:prstGeom>
          <a:ln>
            <a:noFill/>
          </a:ln>
        </p:spPr>
      </p:pic>
    </p:spTree>
  </p:cSld>
  <p:transition spd="slow">
    <p:push dir="d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121680" y="188640"/>
            <a:ext cx="300204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990000"/>
                </a:solidFill>
                <a:latin typeface="Verdana"/>
                <a:ea typeface="Verdana"/>
              </a:rPr>
              <a:t>▪</a:t>
            </a:r>
            <a:r>
              <a:rPr b="0" lang="cs-CZ" sz="3200" spc="-1" strike="noStrike">
                <a:solidFill>
                  <a:srgbClr val="990000"/>
                </a:solidFill>
                <a:latin typeface="Cambria"/>
                <a:ea typeface="Verdana"/>
              </a:rPr>
              <a:t> </a:t>
            </a:r>
            <a:r>
              <a:rPr b="0" lang="cs-CZ" sz="3200" spc="-1" strike="noStrike" u="sng">
                <a:solidFill>
                  <a:srgbClr val="990000"/>
                </a:solidFill>
                <a:uFillTx/>
                <a:latin typeface="Cambria"/>
                <a:ea typeface="Verdana"/>
              </a:rPr>
              <a:t>koloběh uhlíku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3247560" y="157680"/>
            <a:ext cx="2666880" cy="499680"/>
          </a:xfrm>
          <a:prstGeom prst="cloudCallout">
            <a:avLst>
              <a:gd name="adj1" fmla="val 16108"/>
              <a:gd name="adj2" fmla="val 34810"/>
            </a:avLst>
          </a:prstGeom>
          <a:solidFill>
            <a:srgbClr val="99ccff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cs-CZ" sz="2400" spc="-1" strike="noStrike">
                <a:solidFill>
                  <a:srgbClr val="002060"/>
                </a:solidFill>
                <a:latin typeface="Cambria"/>
              </a:rPr>
              <a:t>Atmosféra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2060"/>
                </a:solidFill>
                <a:latin typeface="Cambria"/>
              </a:rPr>
              <a:t> 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31" name="CustomShape 3"/>
          <p:cNvSpPr/>
          <p:nvPr/>
        </p:nvSpPr>
        <p:spPr>
          <a:xfrm>
            <a:off x="3765960" y="757440"/>
            <a:ext cx="1629720" cy="798120"/>
          </a:xfrm>
          <a:prstGeom prst="wedgeRoundRectCallout">
            <a:avLst>
              <a:gd name="adj1" fmla="val -17803"/>
              <a:gd name="adj2" fmla="val 48931"/>
              <a:gd name="adj3" fmla="val 16667"/>
            </a:avLst>
          </a:prstGeom>
          <a:solidFill>
            <a:srgbClr val="ffbf84"/>
          </a:solidFill>
          <a:ln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cs-CZ" sz="2400" spc="-1" strike="noStrike">
                <a:solidFill>
                  <a:srgbClr val="800000"/>
                </a:solidFill>
                <a:latin typeface="Cambria"/>
              </a:rPr>
              <a:t>CO</a:t>
            </a:r>
            <a:r>
              <a:rPr b="0" lang="cs-CZ" sz="2400" spc="-1" strike="noStrike" baseline="-25000">
                <a:solidFill>
                  <a:srgbClr val="800000"/>
                </a:solidFill>
                <a:latin typeface="Cambria"/>
              </a:rPr>
              <a:t>2 </a:t>
            </a:r>
            <a:r>
              <a:rPr b="0" lang="cs-CZ" sz="2400" spc="-1" strike="noStrike">
                <a:solidFill>
                  <a:srgbClr val="800000"/>
                </a:solidFill>
                <a:latin typeface="Cambria"/>
              </a:rPr>
              <a:t> </a:t>
            </a:r>
            <a:endParaRPr b="0" lang="cs-CZ" sz="2400" spc="-1" strike="noStrike">
              <a:latin typeface="Arial"/>
            </a:endParaRPr>
          </a:p>
        </p:txBody>
      </p:sp>
      <p:pic>
        <p:nvPicPr>
          <p:cNvPr id="132" name="Picture 7" descr=""/>
          <p:cNvPicPr/>
          <p:nvPr/>
        </p:nvPicPr>
        <p:blipFill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/>
        </p:blipFill>
        <p:spPr>
          <a:xfrm>
            <a:off x="7493760" y="790560"/>
            <a:ext cx="1439640" cy="1151640"/>
          </a:xfrm>
          <a:prstGeom prst="rect">
            <a:avLst/>
          </a:prstGeom>
          <a:ln>
            <a:noFill/>
          </a:ln>
        </p:spPr>
      </p:pic>
      <p:pic>
        <p:nvPicPr>
          <p:cNvPr id="133" name="Picture 24" descr="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 l="12290" t="39220" r="11264" b="0"/>
          <a:stretch/>
        </p:blipFill>
        <p:spPr>
          <a:xfrm>
            <a:off x="5428440" y="1772640"/>
            <a:ext cx="2045520" cy="1083960"/>
          </a:xfrm>
          <a:prstGeom prst="rect">
            <a:avLst/>
          </a:prstGeom>
          <a:ln>
            <a:noFill/>
          </a:ln>
        </p:spPr>
      </p:pic>
      <p:sp>
        <p:nvSpPr>
          <p:cNvPr id="134" name="CustomShape 4"/>
          <p:cNvSpPr/>
          <p:nvPr/>
        </p:nvSpPr>
        <p:spPr>
          <a:xfrm rot="8280000">
            <a:off x="6640200" y="3139560"/>
            <a:ext cx="211680" cy="597240"/>
          </a:xfrm>
          <a:custGeom>
            <a:avLst/>
            <a:gdLst/>
            <a:ahLst/>
            <a:rect l="l" t="t" r="r" b="b"/>
            <a:pathLst>
              <a:path w="902814" h="3172691">
                <a:moveTo>
                  <a:pt x="85396" y="138546"/>
                </a:moveTo>
                <a:cubicBezTo>
                  <a:pt x="99250" y="115455"/>
                  <a:pt x="109434" y="89719"/>
                  <a:pt x="126959" y="69273"/>
                </a:cubicBezTo>
                <a:cubicBezTo>
                  <a:pt x="173438" y="15047"/>
                  <a:pt x="227019" y="48063"/>
                  <a:pt x="293214" y="55418"/>
                </a:cubicBezTo>
                <a:cubicBezTo>
                  <a:pt x="307069" y="60036"/>
                  <a:pt x="322012" y="62181"/>
                  <a:pt x="334778" y="69273"/>
                </a:cubicBezTo>
                <a:cubicBezTo>
                  <a:pt x="363889" y="85446"/>
                  <a:pt x="417905" y="124691"/>
                  <a:pt x="417905" y="124691"/>
                </a:cubicBezTo>
                <a:cubicBezTo>
                  <a:pt x="459469" y="120073"/>
                  <a:pt x="501589" y="119038"/>
                  <a:pt x="542596" y="110837"/>
                </a:cubicBezTo>
                <a:cubicBezTo>
                  <a:pt x="571237" y="105109"/>
                  <a:pt x="625723" y="83128"/>
                  <a:pt x="625723" y="83128"/>
                </a:cubicBezTo>
                <a:cubicBezTo>
                  <a:pt x="634959" y="73891"/>
                  <a:pt x="642982" y="63255"/>
                  <a:pt x="653432" y="55418"/>
                </a:cubicBezTo>
                <a:cubicBezTo>
                  <a:pt x="680074" y="35437"/>
                  <a:pt x="736559" y="0"/>
                  <a:pt x="736559" y="0"/>
                </a:cubicBezTo>
                <a:cubicBezTo>
                  <a:pt x="737405" y="141"/>
                  <a:pt x="843301" y="13349"/>
                  <a:pt x="861250" y="27709"/>
                </a:cubicBezTo>
                <a:cubicBezTo>
                  <a:pt x="885665" y="47241"/>
                  <a:pt x="893687" y="83457"/>
                  <a:pt x="902814" y="110837"/>
                </a:cubicBezTo>
                <a:cubicBezTo>
                  <a:pt x="899373" y="134925"/>
                  <a:pt x="893704" y="215903"/>
                  <a:pt x="875105" y="249382"/>
                </a:cubicBezTo>
                <a:cubicBezTo>
                  <a:pt x="858932" y="278493"/>
                  <a:pt x="847396" y="314036"/>
                  <a:pt x="819687" y="332509"/>
                </a:cubicBezTo>
                <a:lnTo>
                  <a:pt x="778123" y="360218"/>
                </a:lnTo>
                <a:cubicBezTo>
                  <a:pt x="773505" y="374073"/>
                  <a:pt x="773031" y="390099"/>
                  <a:pt x="764269" y="401782"/>
                </a:cubicBezTo>
                <a:cubicBezTo>
                  <a:pt x="744676" y="427907"/>
                  <a:pt x="694996" y="471055"/>
                  <a:pt x="694996" y="471055"/>
                </a:cubicBezTo>
                <a:cubicBezTo>
                  <a:pt x="690378" y="489528"/>
                  <a:pt x="688642" y="508971"/>
                  <a:pt x="681141" y="526473"/>
                </a:cubicBezTo>
                <a:cubicBezTo>
                  <a:pt x="674582" y="541778"/>
                  <a:pt x="658217" y="552088"/>
                  <a:pt x="653432" y="568037"/>
                </a:cubicBezTo>
                <a:cubicBezTo>
                  <a:pt x="644049" y="599315"/>
                  <a:pt x="645982" y="632997"/>
                  <a:pt x="639578" y="665018"/>
                </a:cubicBezTo>
                <a:cubicBezTo>
                  <a:pt x="636714" y="679339"/>
                  <a:pt x="630341" y="692727"/>
                  <a:pt x="625723" y="706582"/>
                </a:cubicBezTo>
                <a:cubicBezTo>
                  <a:pt x="630341" y="817418"/>
                  <a:pt x="632199" y="928404"/>
                  <a:pt x="639578" y="1039091"/>
                </a:cubicBezTo>
                <a:cubicBezTo>
                  <a:pt x="641447" y="1067120"/>
                  <a:pt x="651431" y="1094198"/>
                  <a:pt x="653432" y="1122218"/>
                </a:cubicBezTo>
                <a:cubicBezTo>
                  <a:pt x="660678" y="1223664"/>
                  <a:pt x="660290" y="1325554"/>
                  <a:pt x="667287" y="1427018"/>
                </a:cubicBezTo>
                <a:cubicBezTo>
                  <a:pt x="669534" y="1459596"/>
                  <a:pt x="677398" y="1491560"/>
                  <a:pt x="681141" y="1524000"/>
                </a:cubicBezTo>
                <a:cubicBezTo>
                  <a:pt x="691254" y="1611649"/>
                  <a:pt x="699450" y="1699509"/>
                  <a:pt x="708850" y="1787237"/>
                </a:cubicBezTo>
                <a:cubicBezTo>
                  <a:pt x="722321" y="1912964"/>
                  <a:pt x="721521" y="1902455"/>
                  <a:pt x="736559" y="2022764"/>
                </a:cubicBezTo>
                <a:cubicBezTo>
                  <a:pt x="741177" y="2101273"/>
                  <a:pt x="743883" y="2179918"/>
                  <a:pt x="750414" y="2258291"/>
                </a:cubicBezTo>
                <a:cubicBezTo>
                  <a:pt x="755323" y="2317203"/>
                  <a:pt x="766717" y="2367515"/>
                  <a:pt x="778123" y="2424546"/>
                </a:cubicBezTo>
                <a:cubicBezTo>
                  <a:pt x="782741" y="2553855"/>
                  <a:pt x="780605" y="2683582"/>
                  <a:pt x="791978" y="2812473"/>
                </a:cubicBezTo>
                <a:cubicBezTo>
                  <a:pt x="794545" y="2841568"/>
                  <a:pt x="810451" y="2867891"/>
                  <a:pt x="819687" y="2895600"/>
                </a:cubicBezTo>
                <a:lnTo>
                  <a:pt x="833541" y="2937164"/>
                </a:lnTo>
                <a:cubicBezTo>
                  <a:pt x="828923" y="2983346"/>
                  <a:pt x="826744" y="3029837"/>
                  <a:pt x="819687" y="3075709"/>
                </a:cubicBezTo>
                <a:cubicBezTo>
                  <a:pt x="817466" y="3090143"/>
                  <a:pt x="816159" y="3106946"/>
                  <a:pt x="805832" y="3117273"/>
                </a:cubicBezTo>
                <a:cubicBezTo>
                  <a:pt x="795506" y="3127600"/>
                  <a:pt x="778123" y="3126510"/>
                  <a:pt x="764269" y="3131128"/>
                </a:cubicBezTo>
                <a:cubicBezTo>
                  <a:pt x="727323" y="3126510"/>
                  <a:pt x="689353" y="3127070"/>
                  <a:pt x="653432" y="3117273"/>
                </a:cubicBezTo>
                <a:cubicBezTo>
                  <a:pt x="637368" y="3112892"/>
                  <a:pt x="626762" y="3097011"/>
                  <a:pt x="611869" y="3089564"/>
                </a:cubicBezTo>
                <a:cubicBezTo>
                  <a:pt x="598807" y="3083033"/>
                  <a:pt x="584160" y="3080327"/>
                  <a:pt x="570305" y="3075709"/>
                </a:cubicBezTo>
                <a:cubicBezTo>
                  <a:pt x="497148" y="3100095"/>
                  <a:pt x="540893" y="3081463"/>
                  <a:pt x="445614" y="3144982"/>
                </a:cubicBezTo>
                <a:lnTo>
                  <a:pt x="404050" y="3172691"/>
                </a:lnTo>
                <a:cubicBezTo>
                  <a:pt x="353671" y="3155898"/>
                  <a:pt x="343544" y="3165888"/>
                  <a:pt x="348632" y="3089564"/>
                </a:cubicBezTo>
                <a:cubicBezTo>
                  <a:pt x="351765" y="3042572"/>
                  <a:pt x="366473" y="2997069"/>
                  <a:pt x="376341" y="2951018"/>
                </a:cubicBezTo>
                <a:cubicBezTo>
                  <a:pt x="388903" y="2892394"/>
                  <a:pt x="397024" y="2875117"/>
                  <a:pt x="417905" y="2812473"/>
                </a:cubicBezTo>
                <a:cubicBezTo>
                  <a:pt x="422523" y="2798618"/>
                  <a:pt x="423658" y="2783060"/>
                  <a:pt x="431759" y="2770909"/>
                </a:cubicBezTo>
                <a:lnTo>
                  <a:pt x="459469" y="2729346"/>
                </a:lnTo>
                <a:cubicBezTo>
                  <a:pt x="487755" y="2361612"/>
                  <a:pt x="494446" y="2306869"/>
                  <a:pt x="501032" y="1773382"/>
                </a:cubicBezTo>
                <a:cubicBezTo>
                  <a:pt x="503532" y="1570873"/>
                  <a:pt x="506315" y="1506209"/>
                  <a:pt x="473323" y="1357746"/>
                </a:cubicBezTo>
                <a:cubicBezTo>
                  <a:pt x="469192" y="1339158"/>
                  <a:pt x="463203" y="1320999"/>
                  <a:pt x="459469" y="1302328"/>
                </a:cubicBezTo>
                <a:cubicBezTo>
                  <a:pt x="453960" y="1274782"/>
                  <a:pt x="452427" y="1246453"/>
                  <a:pt x="445614" y="1219200"/>
                </a:cubicBezTo>
                <a:cubicBezTo>
                  <a:pt x="438530" y="1190864"/>
                  <a:pt x="417905" y="1136073"/>
                  <a:pt x="417905" y="1136073"/>
                </a:cubicBezTo>
                <a:cubicBezTo>
                  <a:pt x="413287" y="1094509"/>
                  <a:pt x="410409" y="1052715"/>
                  <a:pt x="404050" y="1011382"/>
                </a:cubicBezTo>
                <a:cubicBezTo>
                  <a:pt x="401155" y="992562"/>
                  <a:pt x="394327" y="974552"/>
                  <a:pt x="390196" y="955964"/>
                </a:cubicBezTo>
                <a:cubicBezTo>
                  <a:pt x="385088" y="932976"/>
                  <a:pt x="380959" y="909782"/>
                  <a:pt x="376341" y="886691"/>
                </a:cubicBezTo>
                <a:cubicBezTo>
                  <a:pt x="344978" y="510324"/>
                  <a:pt x="379296" y="867288"/>
                  <a:pt x="348632" y="637309"/>
                </a:cubicBezTo>
                <a:cubicBezTo>
                  <a:pt x="328009" y="482635"/>
                  <a:pt x="349804" y="557693"/>
                  <a:pt x="320923" y="471055"/>
                </a:cubicBezTo>
                <a:cubicBezTo>
                  <a:pt x="316305" y="429491"/>
                  <a:pt x="318073" y="386710"/>
                  <a:pt x="307069" y="346364"/>
                </a:cubicBezTo>
                <a:cubicBezTo>
                  <a:pt x="303000" y="331444"/>
                  <a:pt x="245083" y="294590"/>
                  <a:pt x="237796" y="290946"/>
                </a:cubicBezTo>
                <a:cubicBezTo>
                  <a:pt x="224734" y="284415"/>
                  <a:pt x="210400" y="280633"/>
                  <a:pt x="196232" y="277091"/>
                </a:cubicBezTo>
                <a:cubicBezTo>
                  <a:pt x="132770" y="261226"/>
                  <a:pt x="83411" y="257793"/>
                  <a:pt x="16123" y="249382"/>
                </a:cubicBezTo>
                <a:cubicBezTo>
                  <a:pt x="11505" y="235527"/>
                  <a:pt x="-6219" y="219702"/>
                  <a:pt x="2269" y="207818"/>
                </a:cubicBezTo>
                <a:cubicBezTo>
                  <a:pt x="21625" y="180719"/>
                  <a:pt x="61848" y="175948"/>
                  <a:pt x="85396" y="152400"/>
                </a:cubicBezTo>
                <a:lnTo>
                  <a:pt x="85396" y="1385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5" name="CustomShape 5"/>
          <p:cNvSpPr/>
          <p:nvPr/>
        </p:nvSpPr>
        <p:spPr>
          <a:xfrm rot="4718400">
            <a:off x="6776280" y="3194280"/>
            <a:ext cx="226080" cy="795240"/>
          </a:xfrm>
          <a:custGeom>
            <a:avLst/>
            <a:gdLst/>
            <a:ahLst/>
            <a:rect l="l" t="t" r="r" b="b"/>
            <a:pathLst>
              <a:path w="902814" h="3172691">
                <a:moveTo>
                  <a:pt x="85396" y="138546"/>
                </a:moveTo>
                <a:cubicBezTo>
                  <a:pt x="99250" y="115455"/>
                  <a:pt x="109434" y="89719"/>
                  <a:pt x="126959" y="69273"/>
                </a:cubicBezTo>
                <a:cubicBezTo>
                  <a:pt x="173438" y="15047"/>
                  <a:pt x="227019" y="48063"/>
                  <a:pt x="293214" y="55418"/>
                </a:cubicBezTo>
                <a:cubicBezTo>
                  <a:pt x="307069" y="60036"/>
                  <a:pt x="322012" y="62181"/>
                  <a:pt x="334778" y="69273"/>
                </a:cubicBezTo>
                <a:cubicBezTo>
                  <a:pt x="363889" y="85446"/>
                  <a:pt x="417905" y="124691"/>
                  <a:pt x="417905" y="124691"/>
                </a:cubicBezTo>
                <a:cubicBezTo>
                  <a:pt x="459469" y="120073"/>
                  <a:pt x="501589" y="119038"/>
                  <a:pt x="542596" y="110837"/>
                </a:cubicBezTo>
                <a:cubicBezTo>
                  <a:pt x="571237" y="105109"/>
                  <a:pt x="625723" y="83128"/>
                  <a:pt x="625723" y="83128"/>
                </a:cubicBezTo>
                <a:cubicBezTo>
                  <a:pt x="634959" y="73891"/>
                  <a:pt x="642982" y="63255"/>
                  <a:pt x="653432" y="55418"/>
                </a:cubicBezTo>
                <a:cubicBezTo>
                  <a:pt x="680074" y="35437"/>
                  <a:pt x="736559" y="0"/>
                  <a:pt x="736559" y="0"/>
                </a:cubicBezTo>
                <a:cubicBezTo>
                  <a:pt x="737405" y="141"/>
                  <a:pt x="843301" y="13349"/>
                  <a:pt x="861250" y="27709"/>
                </a:cubicBezTo>
                <a:cubicBezTo>
                  <a:pt x="885665" y="47241"/>
                  <a:pt x="893687" y="83457"/>
                  <a:pt x="902814" y="110837"/>
                </a:cubicBezTo>
                <a:cubicBezTo>
                  <a:pt x="899373" y="134925"/>
                  <a:pt x="893704" y="215903"/>
                  <a:pt x="875105" y="249382"/>
                </a:cubicBezTo>
                <a:cubicBezTo>
                  <a:pt x="858932" y="278493"/>
                  <a:pt x="847396" y="314036"/>
                  <a:pt x="819687" y="332509"/>
                </a:cubicBezTo>
                <a:lnTo>
                  <a:pt x="778123" y="360218"/>
                </a:lnTo>
                <a:cubicBezTo>
                  <a:pt x="773505" y="374073"/>
                  <a:pt x="773031" y="390099"/>
                  <a:pt x="764269" y="401782"/>
                </a:cubicBezTo>
                <a:cubicBezTo>
                  <a:pt x="744676" y="427907"/>
                  <a:pt x="694996" y="471055"/>
                  <a:pt x="694996" y="471055"/>
                </a:cubicBezTo>
                <a:cubicBezTo>
                  <a:pt x="690378" y="489528"/>
                  <a:pt x="688642" y="508971"/>
                  <a:pt x="681141" y="526473"/>
                </a:cubicBezTo>
                <a:cubicBezTo>
                  <a:pt x="674582" y="541778"/>
                  <a:pt x="658217" y="552088"/>
                  <a:pt x="653432" y="568037"/>
                </a:cubicBezTo>
                <a:cubicBezTo>
                  <a:pt x="644049" y="599315"/>
                  <a:pt x="645982" y="632997"/>
                  <a:pt x="639578" y="665018"/>
                </a:cubicBezTo>
                <a:cubicBezTo>
                  <a:pt x="636714" y="679339"/>
                  <a:pt x="630341" y="692727"/>
                  <a:pt x="625723" y="706582"/>
                </a:cubicBezTo>
                <a:cubicBezTo>
                  <a:pt x="630341" y="817418"/>
                  <a:pt x="632199" y="928404"/>
                  <a:pt x="639578" y="1039091"/>
                </a:cubicBezTo>
                <a:cubicBezTo>
                  <a:pt x="641447" y="1067120"/>
                  <a:pt x="651431" y="1094198"/>
                  <a:pt x="653432" y="1122218"/>
                </a:cubicBezTo>
                <a:cubicBezTo>
                  <a:pt x="660678" y="1223664"/>
                  <a:pt x="660290" y="1325554"/>
                  <a:pt x="667287" y="1427018"/>
                </a:cubicBezTo>
                <a:cubicBezTo>
                  <a:pt x="669534" y="1459596"/>
                  <a:pt x="677398" y="1491560"/>
                  <a:pt x="681141" y="1524000"/>
                </a:cubicBezTo>
                <a:cubicBezTo>
                  <a:pt x="691254" y="1611649"/>
                  <a:pt x="699450" y="1699509"/>
                  <a:pt x="708850" y="1787237"/>
                </a:cubicBezTo>
                <a:cubicBezTo>
                  <a:pt x="722321" y="1912964"/>
                  <a:pt x="721521" y="1902455"/>
                  <a:pt x="736559" y="2022764"/>
                </a:cubicBezTo>
                <a:cubicBezTo>
                  <a:pt x="741177" y="2101273"/>
                  <a:pt x="743883" y="2179918"/>
                  <a:pt x="750414" y="2258291"/>
                </a:cubicBezTo>
                <a:cubicBezTo>
                  <a:pt x="755323" y="2317203"/>
                  <a:pt x="766717" y="2367515"/>
                  <a:pt x="778123" y="2424546"/>
                </a:cubicBezTo>
                <a:cubicBezTo>
                  <a:pt x="782741" y="2553855"/>
                  <a:pt x="780605" y="2683582"/>
                  <a:pt x="791978" y="2812473"/>
                </a:cubicBezTo>
                <a:cubicBezTo>
                  <a:pt x="794545" y="2841568"/>
                  <a:pt x="810451" y="2867891"/>
                  <a:pt x="819687" y="2895600"/>
                </a:cubicBezTo>
                <a:lnTo>
                  <a:pt x="833541" y="2937164"/>
                </a:lnTo>
                <a:cubicBezTo>
                  <a:pt x="828923" y="2983346"/>
                  <a:pt x="826744" y="3029837"/>
                  <a:pt x="819687" y="3075709"/>
                </a:cubicBezTo>
                <a:cubicBezTo>
                  <a:pt x="817466" y="3090143"/>
                  <a:pt x="816159" y="3106946"/>
                  <a:pt x="805832" y="3117273"/>
                </a:cubicBezTo>
                <a:cubicBezTo>
                  <a:pt x="795506" y="3127600"/>
                  <a:pt x="778123" y="3126510"/>
                  <a:pt x="764269" y="3131128"/>
                </a:cubicBezTo>
                <a:cubicBezTo>
                  <a:pt x="727323" y="3126510"/>
                  <a:pt x="689353" y="3127070"/>
                  <a:pt x="653432" y="3117273"/>
                </a:cubicBezTo>
                <a:cubicBezTo>
                  <a:pt x="637368" y="3112892"/>
                  <a:pt x="626762" y="3097011"/>
                  <a:pt x="611869" y="3089564"/>
                </a:cubicBezTo>
                <a:cubicBezTo>
                  <a:pt x="598807" y="3083033"/>
                  <a:pt x="584160" y="3080327"/>
                  <a:pt x="570305" y="3075709"/>
                </a:cubicBezTo>
                <a:cubicBezTo>
                  <a:pt x="497148" y="3100095"/>
                  <a:pt x="540893" y="3081463"/>
                  <a:pt x="445614" y="3144982"/>
                </a:cubicBezTo>
                <a:lnTo>
                  <a:pt x="404050" y="3172691"/>
                </a:lnTo>
                <a:cubicBezTo>
                  <a:pt x="353671" y="3155898"/>
                  <a:pt x="343544" y="3165888"/>
                  <a:pt x="348632" y="3089564"/>
                </a:cubicBezTo>
                <a:cubicBezTo>
                  <a:pt x="351765" y="3042572"/>
                  <a:pt x="366473" y="2997069"/>
                  <a:pt x="376341" y="2951018"/>
                </a:cubicBezTo>
                <a:cubicBezTo>
                  <a:pt x="388903" y="2892394"/>
                  <a:pt x="397024" y="2875117"/>
                  <a:pt x="417905" y="2812473"/>
                </a:cubicBezTo>
                <a:cubicBezTo>
                  <a:pt x="422523" y="2798618"/>
                  <a:pt x="423658" y="2783060"/>
                  <a:pt x="431759" y="2770909"/>
                </a:cubicBezTo>
                <a:lnTo>
                  <a:pt x="459469" y="2729346"/>
                </a:lnTo>
                <a:cubicBezTo>
                  <a:pt x="487755" y="2361612"/>
                  <a:pt x="494446" y="2306869"/>
                  <a:pt x="501032" y="1773382"/>
                </a:cubicBezTo>
                <a:cubicBezTo>
                  <a:pt x="503532" y="1570873"/>
                  <a:pt x="506315" y="1506209"/>
                  <a:pt x="473323" y="1357746"/>
                </a:cubicBezTo>
                <a:cubicBezTo>
                  <a:pt x="469192" y="1339158"/>
                  <a:pt x="463203" y="1320999"/>
                  <a:pt x="459469" y="1302328"/>
                </a:cubicBezTo>
                <a:cubicBezTo>
                  <a:pt x="453960" y="1274782"/>
                  <a:pt x="452427" y="1246453"/>
                  <a:pt x="445614" y="1219200"/>
                </a:cubicBezTo>
                <a:cubicBezTo>
                  <a:pt x="438530" y="1190864"/>
                  <a:pt x="417905" y="1136073"/>
                  <a:pt x="417905" y="1136073"/>
                </a:cubicBezTo>
                <a:cubicBezTo>
                  <a:pt x="413287" y="1094509"/>
                  <a:pt x="410409" y="1052715"/>
                  <a:pt x="404050" y="1011382"/>
                </a:cubicBezTo>
                <a:cubicBezTo>
                  <a:pt x="401155" y="992562"/>
                  <a:pt x="394327" y="974552"/>
                  <a:pt x="390196" y="955964"/>
                </a:cubicBezTo>
                <a:cubicBezTo>
                  <a:pt x="385088" y="932976"/>
                  <a:pt x="380959" y="909782"/>
                  <a:pt x="376341" y="886691"/>
                </a:cubicBezTo>
                <a:cubicBezTo>
                  <a:pt x="344978" y="510324"/>
                  <a:pt x="379296" y="867288"/>
                  <a:pt x="348632" y="637309"/>
                </a:cubicBezTo>
                <a:cubicBezTo>
                  <a:pt x="328009" y="482635"/>
                  <a:pt x="349804" y="557693"/>
                  <a:pt x="320923" y="471055"/>
                </a:cubicBezTo>
                <a:cubicBezTo>
                  <a:pt x="316305" y="429491"/>
                  <a:pt x="318073" y="386710"/>
                  <a:pt x="307069" y="346364"/>
                </a:cubicBezTo>
                <a:cubicBezTo>
                  <a:pt x="303000" y="331444"/>
                  <a:pt x="245083" y="294590"/>
                  <a:pt x="237796" y="290946"/>
                </a:cubicBezTo>
                <a:cubicBezTo>
                  <a:pt x="224734" y="284415"/>
                  <a:pt x="210400" y="280633"/>
                  <a:pt x="196232" y="277091"/>
                </a:cubicBezTo>
                <a:cubicBezTo>
                  <a:pt x="132770" y="261226"/>
                  <a:pt x="83411" y="257793"/>
                  <a:pt x="16123" y="249382"/>
                </a:cubicBezTo>
                <a:cubicBezTo>
                  <a:pt x="11505" y="235527"/>
                  <a:pt x="-6219" y="219702"/>
                  <a:pt x="2269" y="207818"/>
                </a:cubicBezTo>
                <a:cubicBezTo>
                  <a:pt x="21625" y="180719"/>
                  <a:pt x="61848" y="175948"/>
                  <a:pt x="85396" y="152400"/>
                </a:cubicBezTo>
                <a:lnTo>
                  <a:pt x="85396" y="1385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6" name="CustomShape 6"/>
          <p:cNvSpPr/>
          <p:nvPr/>
        </p:nvSpPr>
        <p:spPr>
          <a:xfrm>
            <a:off x="6350760" y="3033000"/>
            <a:ext cx="488880" cy="558720"/>
          </a:xfrm>
          <a:custGeom>
            <a:avLst/>
            <a:gdLst/>
            <a:ahLst/>
            <a:rect l="l" t="t" r="r" b="b"/>
            <a:pathLst>
              <a:path w="641572" h="572774">
                <a:moveTo>
                  <a:pt x="28436" y="4737"/>
                </a:moveTo>
                <a:cubicBezTo>
                  <a:pt x="23818" y="-18354"/>
                  <a:pt x="1910" y="49168"/>
                  <a:pt x="727" y="74010"/>
                </a:cubicBezTo>
                <a:cubicBezTo>
                  <a:pt x="-2794" y="147961"/>
                  <a:pt x="7215" y="222015"/>
                  <a:pt x="14582" y="295683"/>
                </a:cubicBezTo>
                <a:cubicBezTo>
                  <a:pt x="16477" y="314630"/>
                  <a:pt x="20935" y="333599"/>
                  <a:pt x="28436" y="351101"/>
                </a:cubicBezTo>
                <a:cubicBezTo>
                  <a:pt x="34995" y="366406"/>
                  <a:pt x="48698" y="377771"/>
                  <a:pt x="56145" y="392664"/>
                </a:cubicBezTo>
                <a:cubicBezTo>
                  <a:pt x="62676" y="405726"/>
                  <a:pt x="60877" y="422824"/>
                  <a:pt x="70000" y="434228"/>
                </a:cubicBezTo>
                <a:cubicBezTo>
                  <a:pt x="93952" y="464168"/>
                  <a:pt x="169290" y="481179"/>
                  <a:pt x="194691" y="489646"/>
                </a:cubicBezTo>
                <a:lnTo>
                  <a:pt x="319382" y="531210"/>
                </a:lnTo>
                <a:cubicBezTo>
                  <a:pt x="333236" y="535828"/>
                  <a:pt x="346777" y="541522"/>
                  <a:pt x="360945" y="545064"/>
                </a:cubicBezTo>
                <a:cubicBezTo>
                  <a:pt x="430531" y="562461"/>
                  <a:pt x="398299" y="552898"/>
                  <a:pt x="457927" y="572774"/>
                </a:cubicBezTo>
                <a:cubicBezTo>
                  <a:pt x="517963" y="568156"/>
                  <a:pt x="580362" y="576221"/>
                  <a:pt x="638036" y="558919"/>
                </a:cubicBezTo>
                <a:cubicBezTo>
                  <a:pt x="653985" y="554134"/>
                  <a:pt x="611688" y="537973"/>
                  <a:pt x="596472" y="531210"/>
                </a:cubicBezTo>
                <a:cubicBezTo>
                  <a:pt x="569782" y="519348"/>
                  <a:pt x="541054" y="512737"/>
                  <a:pt x="513345" y="503501"/>
                </a:cubicBezTo>
                <a:lnTo>
                  <a:pt x="430218" y="475792"/>
                </a:lnTo>
                <a:cubicBezTo>
                  <a:pt x="360632" y="458395"/>
                  <a:pt x="392864" y="467958"/>
                  <a:pt x="333236" y="448083"/>
                </a:cubicBezTo>
                <a:cubicBezTo>
                  <a:pt x="302371" y="427506"/>
                  <a:pt x="286527" y="420869"/>
                  <a:pt x="263963" y="392664"/>
                </a:cubicBezTo>
                <a:cubicBezTo>
                  <a:pt x="253561" y="379662"/>
                  <a:pt x="249046" y="361761"/>
                  <a:pt x="236254" y="351101"/>
                </a:cubicBezTo>
                <a:cubicBezTo>
                  <a:pt x="213428" y="332079"/>
                  <a:pt x="168146" y="319162"/>
                  <a:pt x="139272" y="309537"/>
                </a:cubicBezTo>
                <a:cubicBezTo>
                  <a:pt x="130036" y="295683"/>
                  <a:pt x="124094" y="278939"/>
                  <a:pt x="111563" y="267974"/>
                </a:cubicBezTo>
                <a:cubicBezTo>
                  <a:pt x="86501" y="246044"/>
                  <a:pt x="28436" y="212555"/>
                  <a:pt x="28436" y="212555"/>
                </a:cubicBezTo>
                <a:cubicBezTo>
                  <a:pt x="-9496" y="98760"/>
                  <a:pt x="33054" y="27828"/>
                  <a:pt x="28436" y="4737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7" name="CustomShape 7"/>
          <p:cNvSpPr/>
          <p:nvPr/>
        </p:nvSpPr>
        <p:spPr>
          <a:xfrm>
            <a:off x="6424920" y="3104640"/>
            <a:ext cx="488880" cy="558720"/>
          </a:xfrm>
          <a:custGeom>
            <a:avLst/>
            <a:gdLst/>
            <a:ahLst/>
            <a:rect l="l" t="t" r="r" b="b"/>
            <a:pathLst>
              <a:path w="641572" h="572774">
                <a:moveTo>
                  <a:pt x="28436" y="4737"/>
                </a:moveTo>
                <a:cubicBezTo>
                  <a:pt x="23818" y="-18354"/>
                  <a:pt x="1910" y="49168"/>
                  <a:pt x="727" y="74010"/>
                </a:cubicBezTo>
                <a:cubicBezTo>
                  <a:pt x="-2794" y="147961"/>
                  <a:pt x="7215" y="222015"/>
                  <a:pt x="14582" y="295683"/>
                </a:cubicBezTo>
                <a:cubicBezTo>
                  <a:pt x="16477" y="314630"/>
                  <a:pt x="20935" y="333599"/>
                  <a:pt x="28436" y="351101"/>
                </a:cubicBezTo>
                <a:cubicBezTo>
                  <a:pt x="34995" y="366406"/>
                  <a:pt x="48698" y="377771"/>
                  <a:pt x="56145" y="392664"/>
                </a:cubicBezTo>
                <a:cubicBezTo>
                  <a:pt x="62676" y="405726"/>
                  <a:pt x="60877" y="422824"/>
                  <a:pt x="70000" y="434228"/>
                </a:cubicBezTo>
                <a:cubicBezTo>
                  <a:pt x="93952" y="464168"/>
                  <a:pt x="169290" y="481179"/>
                  <a:pt x="194691" y="489646"/>
                </a:cubicBezTo>
                <a:lnTo>
                  <a:pt x="319382" y="531210"/>
                </a:lnTo>
                <a:cubicBezTo>
                  <a:pt x="333236" y="535828"/>
                  <a:pt x="346777" y="541522"/>
                  <a:pt x="360945" y="545064"/>
                </a:cubicBezTo>
                <a:cubicBezTo>
                  <a:pt x="430531" y="562461"/>
                  <a:pt x="398299" y="552898"/>
                  <a:pt x="457927" y="572774"/>
                </a:cubicBezTo>
                <a:cubicBezTo>
                  <a:pt x="517963" y="568156"/>
                  <a:pt x="580362" y="576221"/>
                  <a:pt x="638036" y="558919"/>
                </a:cubicBezTo>
                <a:cubicBezTo>
                  <a:pt x="653985" y="554134"/>
                  <a:pt x="611688" y="537973"/>
                  <a:pt x="596472" y="531210"/>
                </a:cubicBezTo>
                <a:cubicBezTo>
                  <a:pt x="569782" y="519348"/>
                  <a:pt x="541054" y="512737"/>
                  <a:pt x="513345" y="503501"/>
                </a:cubicBezTo>
                <a:lnTo>
                  <a:pt x="430218" y="475792"/>
                </a:lnTo>
                <a:cubicBezTo>
                  <a:pt x="360632" y="458395"/>
                  <a:pt x="392864" y="467958"/>
                  <a:pt x="333236" y="448083"/>
                </a:cubicBezTo>
                <a:cubicBezTo>
                  <a:pt x="302371" y="427506"/>
                  <a:pt x="286527" y="420869"/>
                  <a:pt x="263963" y="392664"/>
                </a:cubicBezTo>
                <a:cubicBezTo>
                  <a:pt x="253561" y="379662"/>
                  <a:pt x="249046" y="361761"/>
                  <a:pt x="236254" y="351101"/>
                </a:cubicBezTo>
                <a:cubicBezTo>
                  <a:pt x="213428" y="332079"/>
                  <a:pt x="168146" y="319162"/>
                  <a:pt x="139272" y="309537"/>
                </a:cubicBezTo>
                <a:cubicBezTo>
                  <a:pt x="130036" y="295683"/>
                  <a:pt x="124094" y="278939"/>
                  <a:pt x="111563" y="267974"/>
                </a:cubicBezTo>
                <a:cubicBezTo>
                  <a:pt x="86501" y="246044"/>
                  <a:pt x="28436" y="212555"/>
                  <a:pt x="28436" y="212555"/>
                </a:cubicBezTo>
                <a:cubicBezTo>
                  <a:pt x="-9496" y="98760"/>
                  <a:pt x="33054" y="27828"/>
                  <a:pt x="28436" y="4737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8" name="CustomShape 8"/>
          <p:cNvSpPr/>
          <p:nvPr/>
        </p:nvSpPr>
        <p:spPr>
          <a:xfrm>
            <a:off x="6477120" y="3170520"/>
            <a:ext cx="488880" cy="558720"/>
          </a:xfrm>
          <a:custGeom>
            <a:avLst/>
            <a:gdLst/>
            <a:ahLst/>
            <a:rect l="l" t="t" r="r" b="b"/>
            <a:pathLst>
              <a:path w="641572" h="572774">
                <a:moveTo>
                  <a:pt x="28436" y="4737"/>
                </a:moveTo>
                <a:cubicBezTo>
                  <a:pt x="23818" y="-18354"/>
                  <a:pt x="1910" y="49168"/>
                  <a:pt x="727" y="74010"/>
                </a:cubicBezTo>
                <a:cubicBezTo>
                  <a:pt x="-2794" y="147961"/>
                  <a:pt x="7215" y="222015"/>
                  <a:pt x="14582" y="295683"/>
                </a:cubicBezTo>
                <a:cubicBezTo>
                  <a:pt x="16477" y="314630"/>
                  <a:pt x="20935" y="333599"/>
                  <a:pt x="28436" y="351101"/>
                </a:cubicBezTo>
                <a:cubicBezTo>
                  <a:pt x="34995" y="366406"/>
                  <a:pt x="48698" y="377771"/>
                  <a:pt x="56145" y="392664"/>
                </a:cubicBezTo>
                <a:cubicBezTo>
                  <a:pt x="62676" y="405726"/>
                  <a:pt x="60877" y="422824"/>
                  <a:pt x="70000" y="434228"/>
                </a:cubicBezTo>
                <a:cubicBezTo>
                  <a:pt x="93952" y="464168"/>
                  <a:pt x="169290" y="481179"/>
                  <a:pt x="194691" y="489646"/>
                </a:cubicBezTo>
                <a:lnTo>
                  <a:pt x="319382" y="531210"/>
                </a:lnTo>
                <a:cubicBezTo>
                  <a:pt x="333236" y="535828"/>
                  <a:pt x="346777" y="541522"/>
                  <a:pt x="360945" y="545064"/>
                </a:cubicBezTo>
                <a:cubicBezTo>
                  <a:pt x="430531" y="562461"/>
                  <a:pt x="398299" y="552898"/>
                  <a:pt x="457927" y="572774"/>
                </a:cubicBezTo>
                <a:cubicBezTo>
                  <a:pt x="517963" y="568156"/>
                  <a:pt x="580362" y="576221"/>
                  <a:pt x="638036" y="558919"/>
                </a:cubicBezTo>
                <a:cubicBezTo>
                  <a:pt x="653985" y="554134"/>
                  <a:pt x="611688" y="537973"/>
                  <a:pt x="596472" y="531210"/>
                </a:cubicBezTo>
                <a:cubicBezTo>
                  <a:pt x="569782" y="519348"/>
                  <a:pt x="541054" y="512737"/>
                  <a:pt x="513345" y="503501"/>
                </a:cubicBezTo>
                <a:lnTo>
                  <a:pt x="430218" y="475792"/>
                </a:lnTo>
                <a:cubicBezTo>
                  <a:pt x="360632" y="458395"/>
                  <a:pt x="392864" y="467958"/>
                  <a:pt x="333236" y="448083"/>
                </a:cubicBezTo>
                <a:cubicBezTo>
                  <a:pt x="302371" y="427506"/>
                  <a:pt x="286527" y="420869"/>
                  <a:pt x="263963" y="392664"/>
                </a:cubicBezTo>
                <a:cubicBezTo>
                  <a:pt x="253561" y="379662"/>
                  <a:pt x="249046" y="361761"/>
                  <a:pt x="236254" y="351101"/>
                </a:cubicBezTo>
                <a:cubicBezTo>
                  <a:pt x="213428" y="332079"/>
                  <a:pt x="168146" y="319162"/>
                  <a:pt x="139272" y="309537"/>
                </a:cubicBezTo>
                <a:cubicBezTo>
                  <a:pt x="130036" y="295683"/>
                  <a:pt x="124094" y="278939"/>
                  <a:pt x="111563" y="267974"/>
                </a:cubicBezTo>
                <a:cubicBezTo>
                  <a:pt x="86501" y="246044"/>
                  <a:pt x="28436" y="212555"/>
                  <a:pt x="28436" y="212555"/>
                </a:cubicBezTo>
                <a:cubicBezTo>
                  <a:pt x="-9496" y="98760"/>
                  <a:pt x="33054" y="27828"/>
                  <a:pt x="28436" y="4737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9" name="CustomShape 9"/>
          <p:cNvSpPr/>
          <p:nvPr/>
        </p:nvSpPr>
        <p:spPr>
          <a:xfrm>
            <a:off x="6665400" y="2901600"/>
            <a:ext cx="160560" cy="608400"/>
          </a:xfrm>
          <a:custGeom>
            <a:avLst/>
            <a:gdLst/>
            <a:ahLst/>
            <a:rect l="l" t="t" r="r" b="b"/>
            <a:pathLst>
              <a:path w="210943" h="623667">
                <a:moveTo>
                  <a:pt x="58543" y="623455"/>
                </a:moveTo>
                <a:cubicBezTo>
                  <a:pt x="63161" y="621146"/>
                  <a:pt x="110290" y="602336"/>
                  <a:pt x="127815" y="581891"/>
                </a:cubicBezTo>
                <a:cubicBezTo>
                  <a:pt x="140207" y="567434"/>
                  <a:pt x="136198" y="544711"/>
                  <a:pt x="141670" y="526473"/>
                </a:cubicBezTo>
                <a:cubicBezTo>
                  <a:pt x="150063" y="498497"/>
                  <a:pt x="160143" y="471055"/>
                  <a:pt x="169379" y="443346"/>
                </a:cubicBezTo>
                <a:cubicBezTo>
                  <a:pt x="173997" y="429491"/>
                  <a:pt x="172906" y="412108"/>
                  <a:pt x="183233" y="401782"/>
                </a:cubicBezTo>
                <a:lnTo>
                  <a:pt x="210943" y="374073"/>
                </a:lnTo>
                <a:cubicBezTo>
                  <a:pt x="206325" y="327891"/>
                  <a:pt x="205641" y="281145"/>
                  <a:pt x="197088" y="235528"/>
                </a:cubicBezTo>
                <a:cubicBezTo>
                  <a:pt x="191705" y="206820"/>
                  <a:pt x="193682" y="168602"/>
                  <a:pt x="169379" y="152400"/>
                </a:cubicBezTo>
                <a:lnTo>
                  <a:pt x="127815" y="124691"/>
                </a:lnTo>
                <a:cubicBezTo>
                  <a:pt x="64296" y="29413"/>
                  <a:pt x="103990" y="52095"/>
                  <a:pt x="30833" y="27710"/>
                </a:cubicBezTo>
                <a:cubicBezTo>
                  <a:pt x="21597" y="18473"/>
                  <a:pt x="-9938" y="0"/>
                  <a:pt x="3124" y="0"/>
                </a:cubicBezTo>
                <a:cubicBezTo>
                  <a:pt x="43492" y="0"/>
                  <a:pt x="51128" y="43321"/>
                  <a:pt x="58543" y="69273"/>
                </a:cubicBezTo>
                <a:cubicBezTo>
                  <a:pt x="63774" y="87582"/>
                  <a:pt x="66926" y="106453"/>
                  <a:pt x="72397" y="124691"/>
                </a:cubicBezTo>
                <a:cubicBezTo>
                  <a:pt x="80790" y="152667"/>
                  <a:pt x="93022" y="179483"/>
                  <a:pt x="100106" y="207819"/>
                </a:cubicBezTo>
                <a:cubicBezTo>
                  <a:pt x="117503" y="277405"/>
                  <a:pt x="107940" y="245173"/>
                  <a:pt x="127815" y="304800"/>
                </a:cubicBezTo>
                <a:cubicBezTo>
                  <a:pt x="123197" y="387927"/>
                  <a:pt x="121854" y="471302"/>
                  <a:pt x="113961" y="554182"/>
                </a:cubicBezTo>
                <a:cubicBezTo>
                  <a:pt x="112576" y="568720"/>
                  <a:pt x="109229" y="584342"/>
                  <a:pt x="100106" y="595746"/>
                </a:cubicBezTo>
                <a:cubicBezTo>
                  <a:pt x="89704" y="608748"/>
                  <a:pt x="53925" y="625764"/>
                  <a:pt x="58543" y="623455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0" name="CustomShape 10"/>
          <p:cNvSpPr/>
          <p:nvPr/>
        </p:nvSpPr>
        <p:spPr>
          <a:xfrm>
            <a:off x="6745680" y="3033000"/>
            <a:ext cx="160560" cy="608400"/>
          </a:xfrm>
          <a:custGeom>
            <a:avLst/>
            <a:gdLst/>
            <a:ahLst/>
            <a:rect l="l" t="t" r="r" b="b"/>
            <a:pathLst>
              <a:path w="210943" h="623667">
                <a:moveTo>
                  <a:pt x="58543" y="623455"/>
                </a:moveTo>
                <a:cubicBezTo>
                  <a:pt x="63161" y="621146"/>
                  <a:pt x="110290" y="602336"/>
                  <a:pt x="127815" y="581891"/>
                </a:cubicBezTo>
                <a:cubicBezTo>
                  <a:pt x="140207" y="567434"/>
                  <a:pt x="136198" y="544711"/>
                  <a:pt x="141670" y="526473"/>
                </a:cubicBezTo>
                <a:cubicBezTo>
                  <a:pt x="150063" y="498497"/>
                  <a:pt x="160143" y="471055"/>
                  <a:pt x="169379" y="443346"/>
                </a:cubicBezTo>
                <a:cubicBezTo>
                  <a:pt x="173997" y="429491"/>
                  <a:pt x="172906" y="412108"/>
                  <a:pt x="183233" y="401782"/>
                </a:cubicBezTo>
                <a:lnTo>
                  <a:pt x="210943" y="374073"/>
                </a:lnTo>
                <a:cubicBezTo>
                  <a:pt x="206325" y="327891"/>
                  <a:pt x="205641" y="281145"/>
                  <a:pt x="197088" y="235528"/>
                </a:cubicBezTo>
                <a:cubicBezTo>
                  <a:pt x="191705" y="206820"/>
                  <a:pt x="193682" y="168602"/>
                  <a:pt x="169379" y="152400"/>
                </a:cubicBezTo>
                <a:lnTo>
                  <a:pt x="127815" y="124691"/>
                </a:lnTo>
                <a:cubicBezTo>
                  <a:pt x="64296" y="29413"/>
                  <a:pt x="103990" y="52095"/>
                  <a:pt x="30833" y="27710"/>
                </a:cubicBezTo>
                <a:cubicBezTo>
                  <a:pt x="21597" y="18473"/>
                  <a:pt x="-9938" y="0"/>
                  <a:pt x="3124" y="0"/>
                </a:cubicBezTo>
                <a:cubicBezTo>
                  <a:pt x="43492" y="0"/>
                  <a:pt x="51128" y="43321"/>
                  <a:pt x="58543" y="69273"/>
                </a:cubicBezTo>
                <a:cubicBezTo>
                  <a:pt x="63774" y="87582"/>
                  <a:pt x="66926" y="106453"/>
                  <a:pt x="72397" y="124691"/>
                </a:cubicBezTo>
                <a:cubicBezTo>
                  <a:pt x="80790" y="152667"/>
                  <a:pt x="93022" y="179483"/>
                  <a:pt x="100106" y="207819"/>
                </a:cubicBezTo>
                <a:cubicBezTo>
                  <a:pt x="117503" y="277405"/>
                  <a:pt x="107940" y="245173"/>
                  <a:pt x="127815" y="304800"/>
                </a:cubicBezTo>
                <a:cubicBezTo>
                  <a:pt x="123197" y="387927"/>
                  <a:pt x="121854" y="471302"/>
                  <a:pt x="113961" y="554182"/>
                </a:cubicBezTo>
                <a:cubicBezTo>
                  <a:pt x="112576" y="568720"/>
                  <a:pt x="109229" y="584342"/>
                  <a:pt x="100106" y="595746"/>
                </a:cubicBezTo>
                <a:cubicBezTo>
                  <a:pt x="89704" y="608748"/>
                  <a:pt x="53925" y="625764"/>
                  <a:pt x="58543" y="623455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1" name="CustomShape 11"/>
          <p:cNvSpPr/>
          <p:nvPr/>
        </p:nvSpPr>
        <p:spPr>
          <a:xfrm>
            <a:off x="6839640" y="3145680"/>
            <a:ext cx="160560" cy="608400"/>
          </a:xfrm>
          <a:custGeom>
            <a:avLst/>
            <a:gdLst/>
            <a:ahLst/>
            <a:rect l="l" t="t" r="r" b="b"/>
            <a:pathLst>
              <a:path w="210943" h="623667">
                <a:moveTo>
                  <a:pt x="58543" y="623455"/>
                </a:moveTo>
                <a:cubicBezTo>
                  <a:pt x="63161" y="621146"/>
                  <a:pt x="110290" y="602336"/>
                  <a:pt x="127815" y="581891"/>
                </a:cubicBezTo>
                <a:cubicBezTo>
                  <a:pt x="140207" y="567434"/>
                  <a:pt x="136198" y="544711"/>
                  <a:pt x="141670" y="526473"/>
                </a:cubicBezTo>
                <a:cubicBezTo>
                  <a:pt x="150063" y="498497"/>
                  <a:pt x="160143" y="471055"/>
                  <a:pt x="169379" y="443346"/>
                </a:cubicBezTo>
                <a:cubicBezTo>
                  <a:pt x="173997" y="429491"/>
                  <a:pt x="172906" y="412108"/>
                  <a:pt x="183233" y="401782"/>
                </a:cubicBezTo>
                <a:lnTo>
                  <a:pt x="210943" y="374073"/>
                </a:lnTo>
                <a:cubicBezTo>
                  <a:pt x="206325" y="327891"/>
                  <a:pt x="205641" y="281145"/>
                  <a:pt x="197088" y="235528"/>
                </a:cubicBezTo>
                <a:cubicBezTo>
                  <a:pt x="191705" y="206820"/>
                  <a:pt x="193682" y="168602"/>
                  <a:pt x="169379" y="152400"/>
                </a:cubicBezTo>
                <a:lnTo>
                  <a:pt x="127815" y="124691"/>
                </a:lnTo>
                <a:cubicBezTo>
                  <a:pt x="64296" y="29413"/>
                  <a:pt x="103990" y="52095"/>
                  <a:pt x="30833" y="27710"/>
                </a:cubicBezTo>
                <a:cubicBezTo>
                  <a:pt x="21597" y="18473"/>
                  <a:pt x="-9938" y="0"/>
                  <a:pt x="3124" y="0"/>
                </a:cubicBezTo>
                <a:cubicBezTo>
                  <a:pt x="43492" y="0"/>
                  <a:pt x="51128" y="43321"/>
                  <a:pt x="58543" y="69273"/>
                </a:cubicBezTo>
                <a:cubicBezTo>
                  <a:pt x="63774" y="87582"/>
                  <a:pt x="66926" y="106453"/>
                  <a:pt x="72397" y="124691"/>
                </a:cubicBezTo>
                <a:cubicBezTo>
                  <a:pt x="80790" y="152667"/>
                  <a:pt x="93022" y="179483"/>
                  <a:pt x="100106" y="207819"/>
                </a:cubicBezTo>
                <a:cubicBezTo>
                  <a:pt x="117503" y="277405"/>
                  <a:pt x="107940" y="245173"/>
                  <a:pt x="127815" y="304800"/>
                </a:cubicBezTo>
                <a:cubicBezTo>
                  <a:pt x="123197" y="387927"/>
                  <a:pt x="121854" y="471302"/>
                  <a:pt x="113961" y="554182"/>
                </a:cubicBezTo>
                <a:cubicBezTo>
                  <a:pt x="112576" y="568720"/>
                  <a:pt x="109229" y="584342"/>
                  <a:pt x="100106" y="595746"/>
                </a:cubicBezTo>
                <a:cubicBezTo>
                  <a:pt x="89704" y="608748"/>
                  <a:pt x="53925" y="625764"/>
                  <a:pt x="58543" y="623455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42" name="Picture 2" descr=""/>
          <p:cNvPicPr/>
          <p:nvPr/>
        </p:nvPicPr>
        <p:blipFill>
          <a:blip r:embed="rId5"/>
          <a:stretch/>
        </p:blipFill>
        <p:spPr>
          <a:xfrm rot="13362600">
            <a:off x="7812000" y="2082240"/>
            <a:ext cx="627840" cy="555840"/>
          </a:xfrm>
          <a:prstGeom prst="rect">
            <a:avLst/>
          </a:prstGeom>
          <a:ln>
            <a:noFill/>
          </a:ln>
        </p:spPr>
      </p:pic>
      <p:pic>
        <p:nvPicPr>
          <p:cNvPr id="143" name="Picture 9" descr=""/>
          <p:cNvPicPr/>
          <p:nvPr/>
        </p:nvPicPr>
        <p:blipFill>
          <a:blip r:embed=""/>
          <a:stretch/>
        </p:blipFill>
        <p:spPr>
          <a:xfrm>
            <a:off x="7544160" y="3854160"/>
            <a:ext cx="1476000" cy="886680"/>
          </a:xfrm>
          <a:prstGeom prst="rect">
            <a:avLst/>
          </a:prstGeom>
          <a:ln>
            <a:noFill/>
          </a:ln>
        </p:spPr>
      </p:pic>
      <p:sp>
        <p:nvSpPr>
          <p:cNvPr id="144" name="CustomShape 12"/>
          <p:cNvSpPr/>
          <p:nvPr/>
        </p:nvSpPr>
        <p:spPr>
          <a:xfrm>
            <a:off x="473400" y="4705200"/>
            <a:ext cx="366120" cy="327960"/>
          </a:xfrm>
          <a:prstGeom prst="cube">
            <a:avLst>
              <a:gd name="adj" fmla="val 25000"/>
            </a:avLst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5" name="CustomShape 13"/>
          <p:cNvSpPr/>
          <p:nvPr/>
        </p:nvSpPr>
        <p:spPr>
          <a:xfrm rot="20773800">
            <a:off x="690840" y="4831920"/>
            <a:ext cx="295560" cy="343800"/>
          </a:xfrm>
          <a:prstGeom prst="cube">
            <a:avLst>
              <a:gd name="adj" fmla="val 25000"/>
            </a:avLst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6" name="CustomShape 14"/>
          <p:cNvSpPr/>
          <p:nvPr/>
        </p:nvSpPr>
        <p:spPr>
          <a:xfrm rot="19609200">
            <a:off x="477000" y="4902120"/>
            <a:ext cx="309600" cy="263160"/>
          </a:xfrm>
          <a:prstGeom prst="cube">
            <a:avLst>
              <a:gd name="adj" fmla="val 31553"/>
            </a:avLst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7" name="CustomShape 15"/>
          <p:cNvSpPr/>
          <p:nvPr/>
        </p:nvSpPr>
        <p:spPr>
          <a:xfrm>
            <a:off x="656640" y="5004360"/>
            <a:ext cx="356760" cy="201960"/>
          </a:xfrm>
          <a:prstGeom prst="cube">
            <a:avLst>
              <a:gd name="adj" fmla="val 25000"/>
            </a:avLst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8" name="CustomShape 16"/>
          <p:cNvSpPr/>
          <p:nvPr/>
        </p:nvSpPr>
        <p:spPr>
          <a:xfrm>
            <a:off x="156600" y="4968720"/>
            <a:ext cx="356760" cy="201960"/>
          </a:xfrm>
          <a:prstGeom prst="cube">
            <a:avLst>
              <a:gd name="adj" fmla="val 25000"/>
            </a:avLst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9" name="CustomShape 17"/>
          <p:cNvSpPr/>
          <p:nvPr/>
        </p:nvSpPr>
        <p:spPr>
          <a:xfrm rot="19609200">
            <a:off x="227880" y="4752360"/>
            <a:ext cx="309600" cy="263160"/>
          </a:xfrm>
          <a:prstGeom prst="cube">
            <a:avLst>
              <a:gd name="adj" fmla="val 31553"/>
            </a:avLst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0" name="CustomShape 18"/>
          <p:cNvSpPr/>
          <p:nvPr/>
        </p:nvSpPr>
        <p:spPr>
          <a:xfrm rot="20712000">
            <a:off x="924120" y="4892760"/>
            <a:ext cx="198360" cy="222120"/>
          </a:xfrm>
          <a:prstGeom prst="cube">
            <a:avLst>
              <a:gd name="adj" fmla="val 25000"/>
            </a:avLst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1" name="CustomShape 19"/>
          <p:cNvSpPr/>
          <p:nvPr/>
        </p:nvSpPr>
        <p:spPr>
          <a:xfrm>
            <a:off x="6334560" y="4861800"/>
            <a:ext cx="284400" cy="344160"/>
          </a:xfrm>
          <a:prstGeom prst="cube">
            <a:avLst>
              <a:gd name="adj" fmla="val 25000"/>
            </a:avLst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2" name="CustomShape 20"/>
          <p:cNvSpPr/>
          <p:nvPr/>
        </p:nvSpPr>
        <p:spPr>
          <a:xfrm rot="20773800">
            <a:off x="6552360" y="5004720"/>
            <a:ext cx="295560" cy="343800"/>
          </a:xfrm>
          <a:prstGeom prst="cube">
            <a:avLst>
              <a:gd name="adj" fmla="val 25000"/>
            </a:avLst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3" name="CustomShape 21"/>
          <p:cNvSpPr/>
          <p:nvPr/>
        </p:nvSpPr>
        <p:spPr>
          <a:xfrm rot="19609200">
            <a:off x="6338520" y="5074560"/>
            <a:ext cx="309600" cy="263160"/>
          </a:xfrm>
          <a:prstGeom prst="cube">
            <a:avLst>
              <a:gd name="adj" fmla="val 31553"/>
            </a:avLst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4" name="CustomShape 22"/>
          <p:cNvSpPr/>
          <p:nvPr/>
        </p:nvSpPr>
        <p:spPr>
          <a:xfrm>
            <a:off x="6517800" y="5177160"/>
            <a:ext cx="356760" cy="201960"/>
          </a:xfrm>
          <a:prstGeom prst="cube">
            <a:avLst>
              <a:gd name="adj" fmla="val 25000"/>
            </a:avLst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5" name="CustomShape 23"/>
          <p:cNvSpPr/>
          <p:nvPr/>
        </p:nvSpPr>
        <p:spPr>
          <a:xfrm>
            <a:off x="6017760" y="5141520"/>
            <a:ext cx="356760" cy="201960"/>
          </a:xfrm>
          <a:prstGeom prst="cube">
            <a:avLst>
              <a:gd name="adj" fmla="val 25000"/>
            </a:avLst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6" name="CustomShape 24"/>
          <p:cNvSpPr/>
          <p:nvPr/>
        </p:nvSpPr>
        <p:spPr>
          <a:xfrm rot="19609200">
            <a:off x="6089040" y="4925160"/>
            <a:ext cx="309600" cy="263160"/>
          </a:xfrm>
          <a:prstGeom prst="cube">
            <a:avLst>
              <a:gd name="adj" fmla="val 31553"/>
            </a:avLst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7" name="CustomShape 25"/>
          <p:cNvSpPr/>
          <p:nvPr/>
        </p:nvSpPr>
        <p:spPr>
          <a:xfrm rot="20712000">
            <a:off x="6785640" y="5065560"/>
            <a:ext cx="198360" cy="222120"/>
          </a:xfrm>
          <a:prstGeom prst="cube">
            <a:avLst>
              <a:gd name="adj" fmla="val 25000"/>
            </a:avLst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58" name="Picture 19" descr=""/>
          <p:cNvPicPr/>
          <p:nvPr/>
        </p:nvPicPr>
        <p:blipFill>
          <a:blip r:embed="rId6"/>
          <a:stretch/>
        </p:blipFill>
        <p:spPr>
          <a:xfrm>
            <a:off x="3632400" y="2263680"/>
            <a:ext cx="1636200" cy="1611720"/>
          </a:xfrm>
          <a:prstGeom prst="rect">
            <a:avLst/>
          </a:prstGeom>
          <a:ln>
            <a:noFill/>
          </a:ln>
        </p:spPr>
      </p:pic>
      <p:pic>
        <p:nvPicPr>
          <p:cNvPr id="159" name="Picture 8" descr=""/>
          <p:cNvPicPr/>
          <p:nvPr/>
        </p:nvPicPr>
        <p:blipFill>
          <a:blip r:embed="rId7"/>
          <a:srcRect l="44469" t="0" r="0" b="37718"/>
          <a:stretch/>
        </p:blipFill>
        <p:spPr>
          <a:xfrm>
            <a:off x="107640" y="2120040"/>
            <a:ext cx="1243800" cy="1147680"/>
          </a:xfrm>
          <a:prstGeom prst="rect">
            <a:avLst/>
          </a:prstGeom>
          <a:ln>
            <a:noFill/>
          </a:ln>
        </p:spPr>
      </p:pic>
      <p:pic>
        <p:nvPicPr>
          <p:cNvPr id="160" name="Picture 13" descr=""/>
          <p:cNvPicPr/>
          <p:nvPr/>
        </p:nvPicPr>
        <p:blipFill>
          <a:blip r:embed="rId8"/>
          <a:srcRect l="0" t="75285" r="0" b="0"/>
          <a:stretch/>
        </p:blipFill>
        <p:spPr>
          <a:xfrm>
            <a:off x="856440" y="3252600"/>
            <a:ext cx="1392840" cy="519120"/>
          </a:xfrm>
          <a:prstGeom prst="rect">
            <a:avLst/>
          </a:prstGeom>
          <a:ln>
            <a:noFill/>
          </a:ln>
        </p:spPr>
      </p:pic>
      <p:sp>
        <p:nvSpPr>
          <p:cNvPr id="161" name="CustomShape 26"/>
          <p:cNvSpPr/>
          <p:nvPr/>
        </p:nvSpPr>
        <p:spPr>
          <a:xfrm rot="5400000">
            <a:off x="5822280" y="587520"/>
            <a:ext cx="1082160" cy="18054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2" name="CustomShape 27"/>
          <p:cNvSpPr/>
          <p:nvPr/>
        </p:nvSpPr>
        <p:spPr>
          <a:xfrm>
            <a:off x="5462640" y="821880"/>
            <a:ext cx="2010960" cy="54432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cs-CZ" sz="1800" spc="-1" strike="noStrike">
                <a:solidFill>
                  <a:srgbClr val="800000"/>
                </a:solidFill>
                <a:latin typeface="Cambria"/>
              </a:rPr>
              <a:t>fotosyntéza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63" name="CustomShape 28"/>
          <p:cNvSpPr/>
          <p:nvPr/>
        </p:nvSpPr>
        <p:spPr>
          <a:xfrm flipH="1">
            <a:off x="5909400" y="2360160"/>
            <a:ext cx="1138680" cy="456120"/>
          </a:xfrm>
          <a:prstGeom prst="curvedUp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4" name="CustomShape 29"/>
          <p:cNvSpPr/>
          <p:nvPr/>
        </p:nvSpPr>
        <p:spPr>
          <a:xfrm>
            <a:off x="7417800" y="252000"/>
            <a:ext cx="684000" cy="386280"/>
          </a:xfrm>
          <a:prstGeom prst="cloud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rgbClr val="ffbf8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cs-CZ" sz="1200" spc="-1" strike="noStrike">
                <a:solidFill>
                  <a:srgbClr val="800000"/>
                </a:solidFill>
                <a:latin typeface="Cambria"/>
              </a:rPr>
              <a:t>CO</a:t>
            </a:r>
            <a:r>
              <a:rPr b="0" lang="cs-CZ" sz="1200" spc="-1" strike="noStrike" baseline="-25000">
                <a:solidFill>
                  <a:srgbClr val="800000"/>
                </a:solidFill>
                <a:latin typeface="Cambria"/>
              </a:rPr>
              <a:t>2</a:t>
            </a:r>
            <a:endParaRPr b="0" lang="cs-CZ" sz="1200" spc="-1" strike="noStrike">
              <a:latin typeface="Arial"/>
            </a:endParaRPr>
          </a:p>
        </p:txBody>
      </p:sp>
      <p:sp>
        <p:nvSpPr>
          <p:cNvPr id="165" name="CustomShape 30"/>
          <p:cNvSpPr/>
          <p:nvPr/>
        </p:nvSpPr>
        <p:spPr>
          <a:xfrm>
            <a:off x="8004240" y="370800"/>
            <a:ext cx="684000" cy="386280"/>
          </a:xfrm>
          <a:prstGeom prst="cloud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rgbClr val="ffbf8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cs-CZ" sz="1200" spc="-1" strike="noStrike">
                <a:solidFill>
                  <a:srgbClr val="800000"/>
                </a:solidFill>
                <a:latin typeface="Cambria"/>
              </a:rPr>
              <a:t>CO</a:t>
            </a:r>
            <a:r>
              <a:rPr b="0" lang="cs-CZ" sz="1200" spc="-1" strike="noStrike" baseline="-25000">
                <a:solidFill>
                  <a:srgbClr val="800000"/>
                </a:solidFill>
                <a:latin typeface="Cambria"/>
              </a:rPr>
              <a:t>2</a:t>
            </a:r>
            <a:endParaRPr b="0" lang="cs-CZ" sz="1200" spc="-1" strike="noStrike">
              <a:latin typeface="Arial"/>
            </a:endParaRPr>
          </a:p>
        </p:txBody>
      </p:sp>
      <p:sp>
        <p:nvSpPr>
          <p:cNvPr id="166" name="CustomShape 31"/>
          <p:cNvSpPr/>
          <p:nvPr/>
        </p:nvSpPr>
        <p:spPr>
          <a:xfrm>
            <a:off x="5954400" y="1443240"/>
            <a:ext cx="684000" cy="386280"/>
          </a:xfrm>
          <a:prstGeom prst="cloud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rgbClr val="ffbf8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cs-CZ" sz="1200" spc="-1" strike="noStrike">
                <a:solidFill>
                  <a:srgbClr val="800000"/>
                </a:solidFill>
                <a:latin typeface="Cambria"/>
              </a:rPr>
              <a:t>CO</a:t>
            </a:r>
            <a:r>
              <a:rPr b="0" lang="cs-CZ" sz="1200" spc="-1" strike="noStrike" baseline="-25000">
                <a:solidFill>
                  <a:srgbClr val="800000"/>
                </a:solidFill>
                <a:latin typeface="Cambria"/>
              </a:rPr>
              <a:t>2</a:t>
            </a:r>
            <a:endParaRPr b="0" lang="cs-CZ" sz="1200" spc="-1" strike="noStrike">
              <a:latin typeface="Arial"/>
            </a:endParaRPr>
          </a:p>
        </p:txBody>
      </p:sp>
      <p:sp>
        <p:nvSpPr>
          <p:cNvPr id="167" name="CustomShape 32"/>
          <p:cNvSpPr/>
          <p:nvPr/>
        </p:nvSpPr>
        <p:spPr>
          <a:xfrm flipH="1" flipV="1">
            <a:off x="5490720" y="1327680"/>
            <a:ext cx="408240" cy="307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chemeClr val="tx2">
                <a:lumMod val="40000"/>
                <a:lumOff val="60000"/>
              </a:schemeClr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8" name="CustomShape 33"/>
          <p:cNvSpPr/>
          <p:nvPr/>
        </p:nvSpPr>
        <p:spPr>
          <a:xfrm rot="21250200">
            <a:off x="5843520" y="441360"/>
            <a:ext cx="1560240" cy="344880"/>
          </a:xfrm>
          <a:prstGeom prst="arc">
            <a:avLst>
              <a:gd name="adj1" fmla="val 11036553"/>
              <a:gd name="adj2" fmla="val 21347789"/>
            </a:avLst>
          </a:prstGeom>
          <a:noFill/>
          <a:ln w="31680">
            <a:solidFill>
              <a:schemeClr val="tx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9" name="CustomShape 34"/>
          <p:cNvSpPr/>
          <p:nvPr/>
        </p:nvSpPr>
        <p:spPr>
          <a:xfrm flipH="1">
            <a:off x="5480280" y="608400"/>
            <a:ext cx="434160" cy="255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chemeClr val="tx2">
                <a:lumMod val="40000"/>
                <a:lumOff val="60000"/>
              </a:schemeClr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0" name="CustomShape 35"/>
          <p:cNvSpPr/>
          <p:nvPr/>
        </p:nvSpPr>
        <p:spPr>
          <a:xfrm flipH="1" flipV="1" rot="5400000">
            <a:off x="4748760" y="1854720"/>
            <a:ext cx="1781640" cy="1275480"/>
          </a:xfrm>
          <a:prstGeom prst="bentArrow">
            <a:avLst>
              <a:gd name="adj1" fmla="val 12500"/>
              <a:gd name="adj2" fmla="val 12751"/>
              <a:gd name="adj3" fmla="val 24011"/>
              <a:gd name="adj4" fmla="val 19951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1" name="CustomShape 36"/>
          <p:cNvSpPr/>
          <p:nvPr/>
        </p:nvSpPr>
        <p:spPr>
          <a:xfrm rot="16200000">
            <a:off x="7608960" y="3019320"/>
            <a:ext cx="1085040" cy="38592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2" name="CustomShape 37"/>
          <p:cNvSpPr/>
          <p:nvPr/>
        </p:nvSpPr>
        <p:spPr>
          <a:xfrm rot="5400000">
            <a:off x="4247640" y="1709280"/>
            <a:ext cx="570960" cy="38592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3" name="CustomShape 38"/>
          <p:cNvSpPr/>
          <p:nvPr/>
        </p:nvSpPr>
        <p:spPr>
          <a:xfrm flipH="1" flipV="1" rot="10800000">
            <a:off x="3650760" y="2021760"/>
            <a:ext cx="3034800" cy="1158120"/>
          </a:xfrm>
          <a:prstGeom prst="bentArrow">
            <a:avLst>
              <a:gd name="adj1" fmla="val 18033"/>
              <a:gd name="adj2" fmla="val 20415"/>
              <a:gd name="adj3" fmla="val 28147"/>
              <a:gd name="adj4" fmla="val 6129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cs-CZ" sz="2800" spc="-1" strike="noStrike">
                <a:solidFill>
                  <a:srgbClr val="800000"/>
                </a:solidFill>
                <a:latin typeface="Cambria"/>
              </a:rPr>
              <a:t>spalování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74" name="CustomShape 39"/>
          <p:cNvSpPr/>
          <p:nvPr/>
        </p:nvSpPr>
        <p:spPr>
          <a:xfrm>
            <a:off x="7624440" y="4696560"/>
            <a:ext cx="13881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800000"/>
                </a:solidFill>
                <a:latin typeface="Cambria"/>
              </a:rPr>
              <a:t>rašelina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75" name="CustomShape 40"/>
          <p:cNvSpPr/>
          <p:nvPr/>
        </p:nvSpPr>
        <p:spPr>
          <a:xfrm>
            <a:off x="7092360" y="5343840"/>
            <a:ext cx="1629720" cy="798120"/>
          </a:xfrm>
          <a:prstGeom prst="wedgeRoundRectCallout">
            <a:avLst>
              <a:gd name="adj1" fmla="val -17803"/>
              <a:gd name="adj2" fmla="val 48931"/>
              <a:gd name="adj3" fmla="val 16667"/>
            </a:avLst>
          </a:prstGeom>
          <a:solidFill>
            <a:srgbClr val="ffbf84"/>
          </a:solidFill>
          <a:ln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cs-CZ" sz="2400" spc="-1" strike="noStrike">
                <a:solidFill>
                  <a:srgbClr val="800000"/>
                </a:solidFill>
                <a:latin typeface="Cambria"/>
              </a:rPr>
              <a:t>litosféra</a:t>
            </a:r>
            <a:r>
              <a:rPr b="0" lang="cs-CZ" sz="2400" spc="-1" strike="noStrike" baseline="-25000">
                <a:solidFill>
                  <a:srgbClr val="800000"/>
                </a:solidFill>
                <a:latin typeface="Cambria"/>
              </a:rPr>
              <a:t> </a:t>
            </a:r>
            <a:r>
              <a:rPr b="0" lang="cs-CZ" sz="2400" spc="-1" strike="noStrike">
                <a:solidFill>
                  <a:srgbClr val="800000"/>
                </a:solidFill>
                <a:latin typeface="Cambria"/>
              </a:rPr>
              <a:t> 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76" name="CustomShape 41"/>
          <p:cNvSpPr/>
          <p:nvPr/>
        </p:nvSpPr>
        <p:spPr>
          <a:xfrm>
            <a:off x="5754240" y="5401440"/>
            <a:ext cx="7693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800000"/>
                </a:solidFill>
                <a:latin typeface="Cambria"/>
              </a:rPr>
              <a:t>uhlí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77" name="CustomShape 42"/>
          <p:cNvSpPr/>
          <p:nvPr/>
        </p:nvSpPr>
        <p:spPr>
          <a:xfrm>
            <a:off x="1622880" y="4838400"/>
            <a:ext cx="1629720" cy="798120"/>
          </a:xfrm>
          <a:prstGeom prst="wedgeRoundRectCallout">
            <a:avLst>
              <a:gd name="adj1" fmla="val -17803"/>
              <a:gd name="adj2" fmla="val 48931"/>
              <a:gd name="adj3" fmla="val 16667"/>
            </a:avLst>
          </a:prstGeom>
          <a:solidFill>
            <a:srgbClr val="ffbf84"/>
          </a:solidFill>
          <a:ln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cs-CZ" sz="2400" spc="-1" strike="noStrike">
                <a:solidFill>
                  <a:srgbClr val="800000"/>
                </a:solidFill>
                <a:latin typeface="Cambria"/>
              </a:rPr>
              <a:t>CO</a:t>
            </a:r>
            <a:r>
              <a:rPr b="0" lang="cs-CZ" sz="2400" spc="-1" strike="noStrike" baseline="-25000">
                <a:solidFill>
                  <a:srgbClr val="800000"/>
                </a:solidFill>
                <a:latin typeface="Cambria"/>
              </a:rPr>
              <a:t>2 </a:t>
            </a:r>
            <a:r>
              <a:rPr b="0" lang="cs-CZ" sz="2400" spc="-1" strike="noStrike">
                <a:solidFill>
                  <a:srgbClr val="800000"/>
                </a:solidFill>
                <a:latin typeface="Cambria"/>
              </a:rPr>
              <a:t> 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78" name="CustomShape 43"/>
          <p:cNvSpPr/>
          <p:nvPr/>
        </p:nvSpPr>
        <p:spPr>
          <a:xfrm rot="5400000">
            <a:off x="-63360" y="3726720"/>
            <a:ext cx="1279440" cy="38592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9" name="CustomShape 44"/>
          <p:cNvSpPr/>
          <p:nvPr/>
        </p:nvSpPr>
        <p:spPr>
          <a:xfrm>
            <a:off x="4127040" y="4335840"/>
            <a:ext cx="14263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800000"/>
                </a:solidFill>
                <a:latin typeface="Cambria"/>
              </a:rPr>
              <a:t>vápence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80" name="CustomShape 45"/>
          <p:cNvSpPr/>
          <p:nvPr/>
        </p:nvSpPr>
        <p:spPr>
          <a:xfrm rot="2349000">
            <a:off x="4656960" y="4148640"/>
            <a:ext cx="1648080" cy="39312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cs-CZ" sz="1800" spc="-1" strike="noStrike">
                <a:solidFill>
                  <a:srgbClr val="800000"/>
                </a:solidFill>
                <a:latin typeface="Cambria"/>
              </a:rPr>
              <a:t>metamorfóza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81" name="CustomShape 46"/>
          <p:cNvSpPr/>
          <p:nvPr/>
        </p:nvSpPr>
        <p:spPr>
          <a:xfrm rot="7125600">
            <a:off x="4041720" y="3945960"/>
            <a:ext cx="500040" cy="38592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2" name="CustomShape 47"/>
          <p:cNvSpPr/>
          <p:nvPr/>
        </p:nvSpPr>
        <p:spPr>
          <a:xfrm flipH="1" flipV="1" rot="7901400">
            <a:off x="1979640" y="2036880"/>
            <a:ext cx="2315880" cy="1067760"/>
          </a:xfrm>
          <a:prstGeom prst="bentArrow">
            <a:avLst>
              <a:gd name="adj1" fmla="val 22065"/>
              <a:gd name="adj2" fmla="val 22599"/>
              <a:gd name="adj3" fmla="val 26915"/>
              <a:gd name="adj4" fmla="val 53185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cs-CZ" sz="2800" spc="-1" strike="noStrike">
                <a:solidFill>
                  <a:srgbClr val="800000"/>
                </a:solidFill>
                <a:latin typeface="Cambria"/>
              </a:rPr>
              <a:t>zvětrávání</a:t>
            </a:r>
            <a:endParaRPr b="0" lang="cs-CZ" sz="2800" spc="-1" strike="noStrike">
              <a:latin typeface="Arial"/>
            </a:endParaRPr>
          </a:p>
        </p:txBody>
      </p:sp>
      <p:pic>
        <p:nvPicPr>
          <p:cNvPr id="183" name="Picture 8" descr=""/>
          <p:cNvPicPr/>
          <p:nvPr/>
        </p:nvPicPr>
        <p:blipFill>
          <a:blip r:embed="rId9"/>
          <a:srcRect l="0" t="55502" r="31407" b="0"/>
          <a:stretch/>
        </p:blipFill>
        <p:spPr>
          <a:xfrm>
            <a:off x="1762200" y="3854160"/>
            <a:ext cx="1945800" cy="890640"/>
          </a:xfrm>
          <a:prstGeom prst="rect">
            <a:avLst/>
          </a:prstGeom>
          <a:ln>
            <a:noFill/>
          </a:ln>
        </p:spPr>
      </p:pic>
      <p:pic>
        <p:nvPicPr>
          <p:cNvPr id="184" name="Picture 14" descr=""/>
          <p:cNvPicPr/>
          <p:nvPr/>
        </p:nvPicPr>
        <p:blipFill>
          <a:blip r:embed="rId10"/>
          <a:stretch/>
        </p:blipFill>
        <p:spPr>
          <a:xfrm>
            <a:off x="2565720" y="4099680"/>
            <a:ext cx="1145160" cy="1145160"/>
          </a:xfrm>
          <a:prstGeom prst="rect">
            <a:avLst/>
          </a:prstGeom>
          <a:ln>
            <a:noFill/>
          </a:ln>
        </p:spPr>
      </p:pic>
      <p:pic>
        <p:nvPicPr>
          <p:cNvPr id="185" name="Picture 9" descr=""/>
          <p:cNvPicPr/>
          <p:nvPr/>
        </p:nvPicPr>
        <p:blipFill>
          <a:blip r:embed="rId11"/>
          <a:stretch/>
        </p:blipFill>
        <p:spPr>
          <a:xfrm>
            <a:off x="2855880" y="3754800"/>
            <a:ext cx="1553040" cy="1553040"/>
          </a:xfrm>
          <a:prstGeom prst="rect">
            <a:avLst/>
          </a:prstGeom>
          <a:ln>
            <a:noFill/>
          </a:ln>
        </p:spPr>
      </p:pic>
      <p:sp>
        <p:nvSpPr>
          <p:cNvPr id="186" name="CustomShape 48"/>
          <p:cNvSpPr/>
          <p:nvPr/>
        </p:nvSpPr>
        <p:spPr>
          <a:xfrm>
            <a:off x="2135520" y="3913920"/>
            <a:ext cx="103896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99ccff"/>
                </a:solidFill>
                <a:latin typeface="Cambria"/>
              </a:rPr>
              <a:t>Voda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87" name="CustomShape 49"/>
          <p:cNvSpPr/>
          <p:nvPr/>
        </p:nvSpPr>
        <p:spPr>
          <a:xfrm>
            <a:off x="3335760" y="5323680"/>
            <a:ext cx="1629720" cy="798120"/>
          </a:xfrm>
          <a:prstGeom prst="wedgeRoundRectCallout">
            <a:avLst>
              <a:gd name="adj1" fmla="val -17803"/>
              <a:gd name="adj2" fmla="val 48931"/>
              <a:gd name="adj3" fmla="val 16667"/>
            </a:avLst>
          </a:prstGeom>
          <a:solidFill>
            <a:srgbClr val="ffbf84"/>
          </a:solidFill>
          <a:ln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cs-CZ" sz="2400" spc="-1" strike="noStrike">
                <a:solidFill>
                  <a:srgbClr val="800000"/>
                </a:solidFill>
                <a:latin typeface="Cambria"/>
              </a:rPr>
              <a:t>Ca</a:t>
            </a:r>
            <a:r>
              <a:rPr b="0" lang="cs-CZ" sz="2400" spc="-1" strike="noStrike" baseline="30000">
                <a:solidFill>
                  <a:srgbClr val="800000"/>
                </a:solidFill>
                <a:latin typeface="Cambria"/>
              </a:rPr>
              <a:t>2+</a:t>
            </a:r>
            <a:r>
              <a:rPr b="0" lang="cs-CZ" sz="2400" spc="-1" strike="noStrike" baseline="-25000">
                <a:solidFill>
                  <a:srgbClr val="800000"/>
                </a:solidFill>
                <a:latin typeface="Cambria"/>
              </a:rPr>
              <a:t> </a:t>
            </a:r>
            <a:r>
              <a:rPr b="0" lang="cs-CZ" sz="2400" spc="-1" strike="noStrike">
                <a:solidFill>
                  <a:srgbClr val="800000"/>
                </a:solidFill>
                <a:latin typeface="Cambria"/>
              </a:rPr>
              <a:t> 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88" name="CustomShape 50"/>
          <p:cNvSpPr/>
          <p:nvPr/>
        </p:nvSpPr>
        <p:spPr>
          <a:xfrm flipH="1" flipV="1" rot="10800000">
            <a:off x="2855160" y="3179520"/>
            <a:ext cx="1317240" cy="819720"/>
          </a:xfrm>
          <a:prstGeom prst="bentArrow">
            <a:avLst>
              <a:gd name="adj1" fmla="val 25438"/>
              <a:gd name="adj2" fmla="val 22599"/>
              <a:gd name="adj3" fmla="val 26915"/>
              <a:gd name="adj4" fmla="val 9012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9" name="CustomShape 51"/>
          <p:cNvSpPr/>
          <p:nvPr/>
        </p:nvSpPr>
        <p:spPr>
          <a:xfrm rot="12307200">
            <a:off x="2686680" y="5697360"/>
            <a:ext cx="567000" cy="38592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0" name="CustomShape 52"/>
          <p:cNvSpPr/>
          <p:nvPr/>
        </p:nvSpPr>
        <p:spPr>
          <a:xfrm rot="3153000">
            <a:off x="3889800" y="4824000"/>
            <a:ext cx="437040" cy="38592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1" name="CustomShape 53"/>
          <p:cNvSpPr/>
          <p:nvPr/>
        </p:nvSpPr>
        <p:spPr>
          <a:xfrm rot="18850200">
            <a:off x="6120720" y="3693600"/>
            <a:ext cx="2430720" cy="36396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2" name="CustomShape 54"/>
          <p:cNvSpPr/>
          <p:nvPr/>
        </p:nvSpPr>
        <p:spPr>
          <a:xfrm rot="1366800">
            <a:off x="3530880" y="1507320"/>
            <a:ext cx="359640" cy="2389680"/>
          </a:xfrm>
          <a:prstGeom prst="upDownArrow">
            <a:avLst>
              <a:gd name="adj1" fmla="val 50000"/>
              <a:gd name="adj2" fmla="val 5000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cs-CZ" sz="1200" spc="-1" strike="noStrike">
                <a:solidFill>
                  <a:srgbClr val="800000"/>
                </a:solidFill>
                <a:latin typeface="Cambria"/>
              </a:rPr>
              <a:t>výměna plynů</a:t>
            </a:r>
            <a:endParaRPr b="0" lang="cs-CZ" sz="1200" spc="-1" strike="noStrike">
              <a:latin typeface="Arial"/>
            </a:endParaRPr>
          </a:p>
        </p:txBody>
      </p:sp>
      <p:sp>
        <p:nvSpPr>
          <p:cNvPr id="193" name="CustomShape 55"/>
          <p:cNvSpPr/>
          <p:nvPr/>
        </p:nvSpPr>
        <p:spPr>
          <a:xfrm>
            <a:off x="161280" y="5259240"/>
            <a:ext cx="7693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800000"/>
                </a:solidFill>
                <a:latin typeface="Cambria"/>
              </a:rPr>
              <a:t>uhlí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94" name="CustomShape 56"/>
          <p:cNvSpPr/>
          <p:nvPr/>
        </p:nvSpPr>
        <p:spPr>
          <a:xfrm flipH="1" flipV="1">
            <a:off x="7034400" y="2554560"/>
            <a:ext cx="826560" cy="829440"/>
          </a:xfrm>
          <a:prstGeom prst="bentArrow">
            <a:avLst>
              <a:gd name="adj1" fmla="val 17295"/>
              <a:gd name="adj2" fmla="val 12751"/>
              <a:gd name="adj3" fmla="val 24011"/>
              <a:gd name="adj4" fmla="val 82931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ransition spd="slow">
    <p:push dir="d"/>
  </p:transition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811717"/>
      </a:dk2>
      <a:lt2>
        <a:srgbClr val="ffc984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Knižní motiv</Template>
  <TotalTime>1276</TotalTime>
  <Application>LibreOffice/5.4.4.2$Windows_X86_64 LibreOffice_project/2524958677847fb3bb44820e40380acbe820f960</Application>
  <Words>44</Words>
  <Paragraphs>30</Paragraphs>
  <Company>HP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2013-04-30T12:46:22Z</dcterms:created>
  <dc:creator>Konířová Věra</dc:creator>
  <dc:description/>
  <dc:language>cs-CZ</dc:language>
  <cp:lastModifiedBy>Věrka Věrka</cp:lastModifiedBy>
  <dcterms:modified xsi:type="dcterms:W3CDTF">2020-05-11T20:56:34Z</dcterms:modified>
  <cp:revision>456</cp:revision>
  <dc:subject/>
  <dc:title>Prezentace aplikace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HP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Předvádění na obrazovce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2</vt:i4>
  </property>
</Properties>
</file>