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13.wmf" ContentType="image/x-wmf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hdphoto1.wdp" ContentType="image/vnd.ms-photo"/>
  <Override PartName="/ppt/media/image11.wmf" ContentType="image/x-wmf"/>
  <Override PartName="/ppt/media/image10.jpeg" ContentType="image/jpeg"/>
  <Override PartName="/ppt/media/hdphoto2.wdp" ContentType="image/vnd.ms-photo"/>
  <Override PartName="/ppt/media/image12.wmf" ContentType="image/x-wmf"/>
  <Override PartName="/ppt/media/image14.jpeg" ContentType="image/jpeg"/>
  <Override PartName="/ppt/media/image15.jpeg" ContentType="image/jpeg"/>
  <Override PartName="/ppt/media/image16.png" ContentType="image/png"/>
  <Override PartName="/ppt/media/image1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428840"/>
            <a:ext cx="9143640" cy="285480"/>
          </a:xfrm>
          <a:prstGeom prst="rect">
            <a:avLst/>
          </a:prstGeom>
          <a:solidFill>
            <a:schemeClr val="accent3">
              <a:tint val="6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1463040"/>
            <a:ext cx="809640" cy="213840"/>
          </a:xfrm>
          <a:prstGeom prst="rect">
            <a:avLst/>
          </a:prstGeom>
          <a:solidFill>
            <a:schemeClr val="accent1">
              <a:shade val="5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857160" y="1466280"/>
            <a:ext cx="8286480" cy="213840"/>
          </a:xfrm>
          <a:prstGeom prst="rect">
            <a:avLst/>
          </a:prstGeom>
          <a:solidFill>
            <a:schemeClr val="accent5">
              <a:shade val="5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6286680"/>
            <a:ext cx="9143640" cy="285480"/>
          </a:xfrm>
          <a:prstGeom prst="rect">
            <a:avLst/>
          </a:prstGeom>
          <a:solidFill>
            <a:schemeClr val="accent3">
              <a:tint val="6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20880"/>
            <a:ext cx="809640" cy="213840"/>
          </a:xfrm>
          <a:prstGeom prst="rect">
            <a:avLst/>
          </a:prstGeom>
          <a:solidFill>
            <a:schemeClr val="accent1">
              <a:shade val="5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857160" y="6324120"/>
            <a:ext cx="8286480" cy="213840"/>
          </a:xfrm>
          <a:prstGeom prst="rect">
            <a:avLst/>
          </a:prstGeom>
          <a:solidFill>
            <a:schemeClr val="accent6">
              <a:shade val="50000"/>
            </a:schemeClr>
          </a:solidFill>
          <a:ln w="19080">
            <a:noFill/>
          </a:ln>
        </p:spPr>
        <p:style>
          <a:lnRef idx="2">
            <a:schemeClr val="accent6"/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0" y="6572160"/>
            <a:ext cx="1799640" cy="28548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fld id="{4164754A-FCFB-4744-AC65-249871DB28DB}" type="datetime">
              <a:rPr b="0" lang="cs-CZ" sz="1200" spc="-1" strike="noStrike">
                <a:solidFill>
                  <a:srgbClr val="8b8b8b"/>
                </a:solidFill>
                <a:latin typeface="Cambria"/>
              </a:rPr>
              <a:t>15. 5. 2020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6264000" y="6572160"/>
            <a:ext cx="2879640" cy="28548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0" y="6286680"/>
            <a:ext cx="809640" cy="28548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33A5D88A-6DEE-41E1-A9F4-A895C1AE6913}" type="slidenum">
              <a:rPr b="0" lang="cs-CZ" sz="1200" spc="-1" strike="noStrike">
                <a:solidFill>
                  <a:srgbClr val="bcbcbc"/>
                </a:solidFill>
                <a:latin typeface="Cambr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mbria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mbria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mbr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mbria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mbr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mbria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mbr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mbria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mbr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mbria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mbr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mbria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mbr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mbria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9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microsoft.com/office/2007/relationships/hdphoto" Target="../media/hdphoto1.wdp"/><Relationship Id="rId3" Type="http://schemas.openxmlformats.org/officeDocument/2006/relationships/image" Target="../media/image10.jpeg"/><Relationship Id="rId4" Type="http://schemas.microsoft.com/office/2007/relationships/hdphoto" Target="../media/hdphoto2.wdp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image" Target="../media/image13.wmf"/><Relationship Id="rId8" Type="http://schemas.openxmlformats.org/officeDocument/2006/relationships/image" Target="../media/image14.jpeg"/><Relationship Id="rId9" Type="http://schemas.openxmlformats.org/officeDocument/2006/relationships/image" Target="../media/image15.jpe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52560" y="115560"/>
            <a:ext cx="30690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990000"/>
                </a:solidFill>
                <a:latin typeface="Verdana"/>
                <a:ea typeface="Verdana"/>
              </a:rPr>
              <a:t>▪</a:t>
            </a:r>
            <a:r>
              <a:rPr b="0" lang="cs-CZ" sz="3200" spc="-1" strike="noStrike">
                <a:solidFill>
                  <a:srgbClr val="990000"/>
                </a:solidFill>
                <a:latin typeface="Cambria"/>
                <a:ea typeface="Verdana"/>
              </a:rPr>
              <a:t> </a:t>
            </a:r>
            <a:r>
              <a:rPr b="0" lang="cs-CZ" sz="3200" spc="-1" strike="noStrike" u="sng">
                <a:solidFill>
                  <a:srgbClr val="990000"/>
                </a:solidFill>
                <a:uFillTx/>
                <a:latin typeface="Cambria"/>
                <a:ea typeface="Verdana"/>
              </a:rPr>
              <a:t>koloběh dusíku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48" name="Picture 14" descr=""/>
          <p:cNvPicPr/>
          <p:nvPr/>
        </p:nvPicPr>
        <p:blipFill>
          <a:blip r:embed="rId1"/>
          <a:srcRect l="28494" t="8346" r="25092" b="8346"/>
          <a:stretch/>
        </p:blipFill>
        <p:spPr>
          <a:xfrm>
            <a:off x="3349080" y="2356920"/>
            <a:ext cx="1035000" cy="1235520"/>
          </a:xfrm>
          <a:prstGeom prst="rect">
            <a:avLst/>
          </a:prstGeom>
          <a:ln>
            <a:noFill/>
          </a:ln>
        </p:spPr>
      </p:pic>
      <p:pic>
        <p:nvPicPr>
          <p:cNvPr id="49" name="Picture 18" descr=""/>
          <p:cNvPicPr/>
          <p:nvPr/>
        </p:nvPicPr>
        <p:blipFill>
          <a:blip r:embed="rId2"/>
          <a:srcRect l="37800" t="26825" r="6956" b="7324"/>
          <a:stretch/>
        </p:blipFill>
        <p:spPr>
          <a:xfrm>
            <a:off x="4530240" y="1701000"/>
            <a:ext cx="1631160" cy="1296000"/>
          </a:xfrm>
          <a:prstGeom prst="rect">
            <a:avLst/>
          </a:prstGeom>
          <a:ln>
            <a:noFill/>
          </a:ln>
        </p:spPr>
      </p:pic>
      <p:pic>
        <p:nvPicPr>
          <p:cNvPr id="50" name="Picture 7" descr=""/>
          <p:cNvPicPr/>
          <p:nvPr/>
        </p:nvPicPr>
        <p:blipFill>
          <a:blip r:embed="rId3"/>
          <a:srcRect l="0" t="57203" r="0" b="0"/>
          <a:stretch/>
        </p:blipFill>
        <p:spPr>
          <a:xfrm>
            <a:off x="2183040" y="3692160"/>
            <a:ext cx="1104120" cy="621360"/>
          </a:xfrm>
          <a:prstGeom prst="rect">
            <a:avLst/>
          </a:prstGeom>
          <a:ln>
            <a:noFill/>
          </a:ln>
        </p:spPr>
      </p:pic>
      <p:sp>
        <p:nvSpPr>
          <p:cNvPr id="51" name="CustomShape 2"/>
          <p:cNvSpPr/>
          <p:nvPr/>
        </p:nvSpPr>
        <p:spPr>
          <a:xfrm rot="4718400">
            <a:off x="5371200" y="2901600"/>
            <a:ext cx="226080" cy="795240"/>
          </a:xfrm>
          <a:custGeom>
            <a:avLst/>
            <a:gdLst/>
            <a:ahLst/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3"/>
          <p:cNvSpPr/>
          <p:nvPr/>
        </p:nvSpPr>
        <p:spPr>
          <a:xfrm flipH="1" rot="17990400">
            <a:off x="5610600" y="2956320"/>
            <a:ext cx="239760" cy="751680"/>
          </a:xfrm>
          <a:custGeom>
            <a:avLst/>
            <a:gdLst/>
            <a:ahLst/>
            <a:rect l="l" t="t" r="r" b="b"/>
            <a:pathLst>
              <a:path w="778422" h="2331391">
                <a:moveTo>
                  <a:pt x="237255" y="59246"/>
                </a:moveTo>
                <a:lnTo>
                  <a:pt x="306527" y="73101"/>
                </a:lnTo>
                <a:cubicBezTo>
                  <a:pt x="334165" y="78126"/>
                  <a:pt x="365265" y="73018"/>
                  <a:pt x="389655" y="86955"/>
                </a:cubicBezTo>
                <a:cubicBezTo>
                  <a:pt x="402335" y="94201"/>
                  <a:pt x="393182" y="118192"/>
                  <a:pt x="403509" y="128519"/>
                </a:cubicBezTo>
                <a:cubicBezTo>
                  <a:pt x="413836" y="138846"/>
                  <a:pt x="431218" y="137755"/>
                  <a:pt x="445073" y="142373"/>
                </a:cubicBezTo>
                <a:cubicBezTo>
                  <a:pt x="458927" y="151609"/>
                  <a:pt x="470114" y="168017"/>
                  <a:pt x="486636" y="170082"/>
                </a:cubicBezTo>
                <a:cubicBezTo>
                  <a:pt x="606651" y="185084"/>
                  <a:pt x="521050" y="135672"/>
                  <a:pt x="583618" y="73101"/>
                </a:cubicBezTo>
                <a:lnTo>
                  <a:pt x="611327" y="45391"/>
                </a:lnTo>
                <a:cubicBezTo>
                  <a:pt x="615945" y="31537"/>
                  <a:pt x="611140" y="7840"/>
                  <a:pt x="625182" y="3828"/>
                </a:cubicBezTo>
                <a:cubicBezTo>
                  <a:pt x="677447" y="-11105"/>
                  <a:pt x="712965" y="20786"/>
                  <a:pt x="749873" y="45391"/>
                </a:cubicBezTo>
                <a:cubicBezTo>
                  <a:pt x="783887" y="147435"/>
                  <a:pt x="786209" y="113092"/>
                  <a:pt x="763727" y="225501"/>
                </a:cubicBezTo>
                <a:cubicBezTo>
                  <a:pt x="760863" y="239821"/>
                  <a:pt x="758996" y="255660"/>
                  <a:pt x="749873" y="267064"/>
                </a:cubicBezTo>
                <a:cubicBezTo>
                  <a:pt x="730341" y="291479"/>
                  <a:pt x="694125" y="299501"/>
                  <a:pt x="666746" y="308628"/>
                </a:cubicBezTo>
                <a:cubicBezTo>
                  <a:pt x="587343" y="427727"/>
                  <a:pt x="682534" y="277047"/>
                  <a:pt x="625182" y="391755"/>
                </a:cubicBezTo>
                <a:cubicBezTo>
                  <a:pt x="617736" y="406648"/>
                  <a:pt x="604236" y="418103"/>
                  <a:pt x="597473" y="433319"/>
                </a:cubicBezTo>
                <a:cubicBezTo>
                  <a:pt x="571906" y="490846"/>
                  <a:pt x="567762" y="526456"/>
                  <a:pt x="555909" y="585719"/>
                </a:cubicBezTo>
                <a:cubicBezTo>
                  <a:pt x="560527" y="1061392"/>
                  <a:pt x="551826" y="1537380"/>
                  <a:pt x="569764" y="2012737"/>
                </a:cubicBezTo>
                <a:cubicBezTo>
                  <a:pt x="570503" y="2032316"/>
                  <a:pt x="600459" y="2037998"/>
                  <a:pt x="611327" y="2054301"/>
                </a:cubicBezTo>
                <a:cubicBezTo>
                  <a:pt x="619428" y="2066452"/>
                  <a:pt x="618090" y="2083098"/>
                  <a:pt x="625182" y="2095864"/>
                </a:cubicBezTo>
                <a:cubicBezTo>
                  <a:pt x="675709" y="2186812"/>
                  <a:pt x="654704" y="2170359"/>
                  <a:pt x="722164" y="2192846"/>
                </a:cubicBezTo>
                <a:cubicBezTo>
                  <a:pt x="731400" y="2220554"/>
                  <a:pt x="749872" y="2248265"/>
                  <a:pt x="722164" y="2275973"/>
                </a:cubicBezTo>
                <a:cubicBezTo>
                  <a:pt x="698616" y="2299521"/>
                  <a:pt x="639036" y="2331391"/>
                  <a:pt x="639036" y="2331391"/>
                </a:cubicBezTo>
                <a:cubicBezTo>
                  <a:pt x="583618" y="2326773"/>
                  <a:pt x="526252" y="2332814"/>
                  <a:pt x="472782" y="2317537"/>
                </a:cubicBezTo>
                <a:cubicBezTo>
                  <a:pt x="456771" y="2312963"/>
                  <a:pt x="459193" y="2284798"/>
                  <a:pt x="445073" y="2275973"/>
                </a:cubicBezTo>
                <a:cubicBezTo>
                  <a:pt x="420305" y="2260493"/>
                  <a:pt x="361946" y="2248264"/>
                  <a:pt x="361946" y="2248264"/>
                </a:cubicBezTo>
                <a:cubicBezTo>
                  <a:pt x="325000" y="2252882"/>
                  <a:pt x="287516" y="2254318"/>
                  <a:pt x="251109" y="2262119"/>
                </a:cubicBezTo>
                <a:cubicBezTo>
                  <a:pt x="222550" y="2268239"/>
                  <a:pt x="167982" y="2289828"/>
                  <a:pt x="167982" y="2289828"/>
                </a:cubicBezTo>
                <a:cubicBezTo>
                  <a:pt x="136175" y="2194409"/>
                  <a:pt x="141787" y="2228933"/>
                  <a:pt x="167982" y="2054301"/>
                </a:cubicBezTo>
                <a:cubicBezTo>
                  <a:pt x="172315" y="2025416"/>
                  <a:pt x="182629" y="1997298"/>
                  <a:pt x="195691" y="1971173"/>
                </a:cubicBezTo>
                <a:cubicBezTo>
                  <a:pt x="204927" y="1952700"/>
                  <a:pt x="215730" y="1934931"/>
                  <a:pt x="223400" y="1915755"/>
                </a:cubicBezTo>
                <a:cubicBezTo>
                  <a:pt x="234248" y="1888636"/>
                  <a:pt x="241873" y="1860337"/>
                  <a:pt x="251109" y="1832628"/>
                </a:cubicBezTo>
                <a:lnTo>
                  <a:pt x="264964" y="1791064"/>
                </a:lnTo>
                <a:lnTo>
                  <a:pt x="278818" y="1749501"/>
                </a:lnTo>
                <a:cubicBezTo>
                  <a:pt x="291005" y="1664192"/>
                  <a:pt x="303844" y="1568958"/>
                  <a:pt x="320382" y="1486264"/>
                </a:cubicBezTo>
                <a:lnTo>
                  <a:pt x="334236" y="1416991"/>
                </a:lnTo>
                <a:cubicBezTo>
                  <a:pt x="338854" y="1361573"/>
                  <a:pt x="341193" y="1305918"/>
                  <a:pt x="348091" y="1250737"/>
                </a:cubicBezTo>
                <a:cubicBezTo>
                  <a:pt x="350453" y="1231843"/>
                  <a:pt x="359429" y="1214193"/>
                  <a:pt x="361946" y="1195319"/>
                </a:cubicBezTo>
                <a:cubicBezTo>
                  <a:pt x="368688" y="1144757"/>
                  <a:pt x="371182" y="1093719"/>
                  <a:pt x="375800" y="1042919"/>
                </a:cubicBezTo>
                <a:cubicBezTo>
                  <a:pt x="371182" y="895137"/>
                  <a:pt x="370147" y="747199"/>
                  <a:pt x="361946" y="599573"/>
                </a:cubicBezTo>
                <a:cubicBezTo>
                  <a:pt x="360890" y="580561"/>
                  <a:pt x="353563" y="562393"/>
                  <a:pt x="348091" y="544155"/>
                </a:cubicBezTo>
                <a:cubicBezTo>
                  <a:pt x="339698" y="516179"/>
                  <a:pt x="329618" y="488737"/>
                  <a:pt x="320382" y="461028"/>
                </a:cubicBezTo>
                <a:cubicBezTo>
                  <a:pt x="307302" y="421787"/>
                  <a:pt x="307741" y="410956"/>
                  <a:pt x="278818" y="377901"/>
                </a:cubicBezTo>
                <a:cubicBezTo>
                  <a:pt x="257314" y="353325"/>
                  <a:pt x="240526" y="318955"/>
                  <a:pt x="209546" y="308628"/>
                </a:cubicBezTo>
                <a:cubicBezTo>
                  <a:pt x="105070" y="273802"/>
                  <a:pt x="233853" y="320781"/>
                  <a:pt x="126418" y="267064"/>
                </a:cubicBezTo>
                <a:cubicBezTo>
                  <a:pt x="113356" y="260533"/>
                  <a:pt x="98709" y="257828"/>
                  <a:pt x="84855" y="253210"/>
                </a:cubicBezTo>
                <a:cubicBezTo>
                  <a:pt x="71000" y="243974"/>
                  <a:pt x="56293" y="235903"/>
                  <a:pt x="43291" y="225501"/>
                </a:cubicBezTo>
                <a:cubicBezTo>
                  <a:pt x="-3852" y="187786"/>
                  <a:pt x="-18311" y="148132"/>
                  <a:pt x="29436" y="73101"/>
                </a:cubicBezTo>
                <a:cubicBezTo>
                  <a:pt x="45117" y="48459"/>
                  <a:pt x="112564" y="45391"/>
                  <a:pt x="112564" y="45391"/>
                </a:cubicBezTo>
                <a:cubicBezTo>
                  <a:pt x="316827" y="59982"/>
                  <a:pt x="248551" y="30257"/>
                  <a:pt x="334236" y="731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4"/>
          <p:cNvSpPr/>
          <p:nvPr/>
        </p:nvSpPr>
        <p:spPr>
          <a:xfrm rot="16200000">
            <a:off x="6207840" y="2846520"/>
            <a:ext cx="113040" cy="503640"/>
          </a:xfrm>
          <a:custGeom>
            <a:avLst/>
            <a:gdLst/>
            <a:ahLst/>
            <a:rect l="l" t="t" r="r" b="b"/>
            <a:pathLst>
              <a:path w="285795" h="734291">
                <a:moveTo>
                  <a:pt x="22559" y="152400"/>
                </a:moveTo>
                <a:cubicBezTo>
                  <a:pt x="-9152" y="310949"/>
                  <a:pt x="-5844" y="265769"/>
                  <a:pt x="22559" y="540327"/>
                </a:cubicBezTo>
                <a:cubicBezTo>
                  <a:pt x="25565" y="569380"/>
                  <a:pt x="29615" y="602802"/>
                  <a:pt x="50268" y="623455"/>
                </a:cubicBezTo>
                <a:lnTo>
                  <a:pt x="91831" y="665018"/>
                </a:lnTo>
                <a:cubicBezTo>
                  <a:pt x="96449" y="678873"/>
                  <a:pt x="93802" y="698094"/>
                  <a:pt x="105686" y="706582"/>
                </a:cubicBezTo>
                <a:cubicBezTo>
                  <a:pt x="129453" y="723559"/>
                  <a:pt x="188813" y="734291"/>
                  <a:pt x="188813" y="734291"/>
                </a:cubicBezTo>
                <a:cubicBezTo>
                  <a:pt x="216522" y="729673"/>
                  <a:pt x="247551" y="734374"/>
                  <a:pt x="271941" y="720437"/>
                </a:cubicBezTo>
                <a:cubicBezTo>
                  <a:pt x="284621" y="713191"/>
                  <a:pt x="285795" y="693477"/>
                  <a:pt x="285795" y="678873"/>
                </a:cubicBezTo>
                <a:cubicBezTo>
                  <a:pt x="285795" y="595617"/>
                  <a:pt x="279834" y="512371"/>
                  <a:pt x="271941" y="429491"/>
                </a:cubicBezTo>
                <a:cubicBezTo>
                  <a:pt x="270556" y="414953"/>
                  <a:pt x="262098" y="401969"/>
                  <a:pt x="258086" y="387927"/>
                </a:cubicBezTo>
                <a:cubicBezTo>
                  <a:pt x="252855" y="369618"/>
                  <a:pt x="249462" y="350818"/>
                  <a:pt x="244231" y="332509"/>
                </a:cubicBezTo>
                <a:cubicBezTo>
                  <a:pt x="240219" y="318467"/>
                  <a:pt x="234389" y="304988"/>
                  <a:pt x="230377" y="290946"/>
                </a:cubicBezTo>
                <a:cubicBezTo>
                  <a:pt x="225146" y="272637"/>
                  <a:pt x="221994" y="253765"/>
                  <a:pt x="216522" y="235527"/>
                </a:cubicBezTo>
                <a:cubicBezTo>
                  <a:pt x="208129" y="207551"/>
                  <a:pt x="194541" y="181041"/>
                  <a:pt x="188813" y="152400"/>
                </a:cubicBezTo>
                <a:cubicBezTo>
                  <a:pt x="183542" y="126046"/>
                  <a:pt x="175307" y="69969"/>
                  <a:pt x="161104" y="41564"/>
                </a:cubicBezTo>
                <a:cubicBezTo>
                  <a:pt x="153657" y="26671"/>
                  <a:pt x="142631" y="13855"/>
                  <a:pt x="133395" y="0"/>
                </a:cubicBezTo>
                <a:cubicBezTo>
                  <a:pt x="110304" y="4618"/>
                  <a:pt x="82710" y="-602"/>
                  <a:pt x="64122" y="13855"/>
                </a:cubicBezTo>
                <a:cubicBezTo>
                  <a:pt x="-11790" y="72897"/>
                  <a:pt x="8704" y="124503"/>
                  <a:pt x="8704" y="20781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6233040" y="2932200"/>
            <a:ext cx="450720" cy="165600"/>
          </a:xfrm>
          <a:custGeom>
            <a:avLst/>
            <a:gdLst/>
            <a:ahLst/>
            <a:rect l="l" t="t" r="r" b="b"/>
            <a:pathLst>
              <a:path w="568043" h="346564">
                <a:moveTo>
                  <a:pt x="27716" y="201"/>
                </a:moveTo>
                <a:cubicBezTo>
                  <a:pt x="161643" y="4819"/>
                  <a:pt x="295752" y="5696"/>
                  <a:pt x="429498" y="14055"/>
                </a:cubicBezTo>
                <a:cubicBezTo>
                  <a:pt x="444073" y="14966"/>
                  <a:pt x="458538" y="20396"/>
                  <a:pt x="471061" y="27910"/>
                </a:cubicBezTo>
                <a:cubicBezTo>
                  <a:pt x="482262" y="34631"/>
                  <a:pt x="489534" y="46383"/>
                  <a:pt x="498771" y="55619"/>
                </a:cubicBezTo>
                <a:cubicBezTo>
                  <a:pt x="508007" y="74092"/>
                  <a:pt x="516233" y="93105"/>
                  <a:pt x="526480" y="111037"/>
                </a:cubicBezTo>
                <a:cubicBezTo>
                  <a:pt x="534741" y="125494"/>
                  <a:pt x="546742" y="137708"/>
                  <a:pt x="554189" y="152601"/>
                </a:cubicBezTo>
                <a:cubicBezTo>
                  <a:pt x="560720" y="165663"/>
                  <a:pt x="563425" y="180310"/>
                  <a:pt x="568043" y="194164"/>
                </a:cubicBezTo>
                <a:cubicBezTo>
                  <a:pt x="555728" y="292685"/>
                  <a:pt x="583557" y="297245"/>
                  <a:pt x="512625" y="332710"/>
                </a:cubicBezTo>
                <a:cubicBezTo>
                  <a:pt x="499563" y="339241"/>
                  <a:pt x="484916" y="341946"/>
                  <a:pt x="471061" y="346564"/>
                </a:cubicBezTo>
                <a:cubicBezTo>
                  <a:pt x="360223" y="272671"/>
                  <a:pt x="494155" y="369657"/>
                  <a:pt x="401789" y="277291"/>
                </a:cubicBezTo>
                <a:cubicBezTo>
                  <a:pt x="374931" y="250433"/>
                  <a:pt x="352466" y="246996"/>
                  <a:pt x="318661" y="235728"/>
                </a:cubicBezTo>
                <a:cubicBezTo>
                  <a:pt x="252795" y="191817"/>
                  <a:pt x="292895" y="213285"/>
                  <a:pt x="193971" y="180310"/>
                </a:cubicBezTo>
                <a:lnTo>
                  <a:pt x="110843" y="152601"/>
                </a:lnTo>
                <a:lnTo>
                  <a:pt x="41571" y="138746"/>
                </a:lnTo>
                <a:cubicBezTo>
                  <a:pt x="32334" y="129510"/>
                  <a:pt x="20582" y="122238"/>
                  <a:pt x="13861" y="111037"/>
                </a:cubicBezTo>
                <a:cubicBezTo>
                  <a:pt x="-4392" y="80616"/>
                  <a:pt x="-9082" y="50909"/>
                  <a:pt x="27716" y="27910"/>
                </a:cubicBezTo>
                <a:cubicBezTo>
                  <a:pt x="79061" y="-4180"/>
                  <a:pt x="102946" y="201"/>
                  <a:pt x="152407" y="20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6"/>
          <p:cNvSpPr/>
          <p:nvPr/>
        </p:nvSpPr>
        <p:spPr>
          <a:xfrm flipH="1">
            <a:off x="4477680" y="3305520"/>
            <a:ext cx="45360" cy="4536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7"/>
          <p:cNvSpPr/>
          <p:nvPr/>
        </p:nvSpPr>
        <p:spPr>
          <a:xfrm flipH="1">
            <a:off x="4629960" y="3416040"/>
            <a:ext cx="45360" cy="4536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8"/>
          <p:cNvSpPr/>
          <p:nvPr/>
        </p:nvSpPr>
        <p:spPr>
          <a:xfrm flipH="1">
            <a:off x="4465440" y="3489120"/>
            <a:ext cx="45360" cy="4536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9"/>
          <p:cNvSpPr/>
          <p:nvPr/>
        </p:nvSpPr>
        <p:spPr>
          <a:xfrm flipH="1">
            <a:off x="4579560" y="3323160"/>
            <a:ext cx="45360" cy="4536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10"/>
          <p:cNvSpPr/>
          <p:nvPr/>
        </p:nvSpPr>
        <p:spPr>
          <a:xfrm flipH="1">
            <a:off x="4523400" y="3370320"/>
            <a:ext cx="45360" cy="4536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11"/>
          <p:cNvSpPr/>
          <p:nvPr/>
        </p:nvSpPr>
        <p:spPr>
          <a:xfrm>
            <a:off x="3247560" y="157680"/>
            <a:ext cx="2666880" cy="499680"/>
          </a:xfrm>
          <a:prstGeom prst="cloudCallout">
            <a:avLst>
              <a:gd name="adj1" fmla="val 16108"/>
              <a:gd name="adj2" fmla="val 34810"/>
            </a:avLst>
          </a:prstGeom>
          <a:solidFill>
            <a:srgbClr val="99ccff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002060"/>
                </a:solidFill>
                <a:latin typeface="Cambria"/>
              </a:rPr>
              <a:t>Atmosféra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206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61" name="CustomShape 12"/>
          <p:cNvSpPr/>
          <p:nvPr/>
        </p:nvSpPr>
        <p:spPr>
          <a:xfrm rot="3925800">
            <a:off x="5101200" y="1473120"/>
            <a:ext cx="3470760" cy="1374840"/>
          </a:xfrm>
          <a:prstGeom prst="bentArrow">
            <a:avLst>
              <a:gd name="adj1" fmla="val 25000"/>
              <a:gd name="adj2" fmla="val 34442"/>
              <a:gd name="adj3" fmla="val 36589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13"/>
          <p:cNvSpPr/>
          <p:nvPr/>
        </p:nvSpPr>
        <p:spPr>
          <a:xfrm>
            <a:off x="5845680" y="3712680"/>
            <a:ext cx="755640" cy="719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14"/>
          <p:cNvSpPr/>
          <p:nvPr/>
        </p:nvSpPr>
        <p:spPr>
          <a:xfrm>
            <a:off x="6092640" y="409212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15"/>
          <p:cNvSpPr/>
          <p:nvPr/>
        </p:nvSpPr>
        <p:spPr>
          <a:xfrm>
            <a:off x="6238080" y="4169520"/>
            <a:ext cx="8892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16"/>
          <p:cNvSpPr/>
          <p:nvPr/>
        </p:nvSpPr>
        <p:spPr>
          <a:xfrm>
            <a:off x="6323760" y="4029840"/>
            <a:ext cx="9648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17"/>
          <p:cNvSpPr/>
          <p:nvPr/>
        </p:nvSpPr>
        <p:spPr>
          <a:xfrm flipH="1" flipV="1">
            <a:off x="6420600" y="387828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18"/>
          <p:cNvSpPr/>
          <p:nvPr/>
        </p:nvSpPr>
        <p:spPr>
          <a:xfrm rot="5400000">
            <a:off x="6181200" y="386388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19"/>
          <p:cNvSpPr/>
          <p:nvPr/>
        </p:nvSpPr>
        <p:spPr>
          <a:xfrm>
            <a:off x="5913000" y="396684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20"/>
          <p:cNvSpPr/>
          <p:nvPr/>
        </p:nvSpPr>
        <p:spPr>
          <a:xfrm rot="2493600">
            <a:off x="6023520" y="3727080"/>
            <a:ext cx="147240" cy="271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21"/>
          <p:cNvSpPr/>
          <p:nvPr/>
        </p:nvSpPr>
        <p:spPr>
          <a:xfrm rot="20268600">
            <a:off x="6215760" y="3755520"/>
            <a:ext cx="133200" cy="17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22"/>
          <p:cNvSpPr/>
          <p:nvPr/>
        </p:nvSpPr>
        <p:spPr>
          <a:xfrm>
            <a:off x="7046280" y="371268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NH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4 </a:t>
            </a:r>
            <a:r>
              <a:rPr b="0" lang="cs-CZ" sz="2400" spc="-1" strike="noStrike" baseline="30000">
                <a:solidFill>
                  <a:srgbClr val="800000"/>
                </a:solidFill>
                <a:latin typeface="Cambria"/>
              </a:rPr>
              <a:t>+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72" name="CustomShape 23"/>
          <p:cNvSpPr/>
          <p:nvPr/>
        </p:nvSpPr>
        <p:spPr>
          <a:xfrm>
            <a:off x="6882480" y="179280"/>
            <a:ext cx="1991160" cy="577800"/>
          </a:xfrm>
          <a:prstGeom prst="wedgeRoundRectCallout">
            <a:avLst>
              <a:gd name="adj1" fmla="val -92275"/>
              <a:gd name="adj2" fmla="val -14040"/>
              <a:gd name="adj3" fmla="val 16667"/>
            </a:avLst>
          </a:prstGeom>
          <a:solidFill>
            <a:srgbClr val="ffbf84"/>
          </a:solidFill>
          <a:ln w="22320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a5644e"/>
                </a:solidFill>
                <a:latin typeface="Cambria"/>
              </a:rPr>
              <a:t>Kolika </a:t>
            </a:r>
            <a:r>
              <a:rPr b="0" i="1" lang="cs-CZ" sz="2000" spc="-1" strike="noStrike">
                <a:solidFill>
                  <a:srgbClr val="a5644e"/>
                </a:solidFill>
                <a:latin typeface="Verdana"/>
                <a:ea typeface="Verdana"/>
              </a:rPr>
              <a:t>% </a:t>
            </a:r>
            <a:r>
              <a:rPr b="0" i="1" lang="cs-CZ" sz="2000" spc="-1" strike="noStrike">
                <a:solidFill>
                  <a:srgbClr val="a5644e"/>
                </a:solidFill>
                <a:latin typeface="Cambria"/>
                <a:ea typeface="Verdana"/>
              </a:rPr>
              <a:t>je zastoupen?</a:t>
            </a:r>
            <a:r>
              <a:rPr b="0" i="1" lang="cs-CZ" sz="2000" spc="-1" strike="noStrike">
                <a:solidFill>
                  <a:srgbClr val="a5644e"/>
                </a:solidFill>
                <a:latin typeface="Verdana"/>
                <a:ea typeface="Verdana"/>
              </a:rPr>
              <a:t> 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3" name="CustomShape 24"/>
          <p:cNvSpPr/>
          <p:nvPr/>
        </p:nvSpPr>
        <p:spPr>
          <a:xfrm>
            <a:off x="6992640" y="2390760"/>
            <a:ext cx="755640" cy="719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25"/>
          <p:cNvSpPr/>
          <p:nvPr/>
        </p:nvSpPr>
        <p:spPr>
          <a:xfrm>
            <a:off x="7239600" y="277020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26"/>
          <p:cNvSpPr/>
          <p:nvPr/>
        </p:nvSpPr>
        <p:spPr>
          <a:xfrm>
            <a:off x="7385040" y="2847600"/>
            <a:ext cx="8892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27"/>
          <p:cNvSpPr/>
          <p:nvPr/>
        </p:nvSpPr>
        <p:spPr>
          <a:xfrm>
            <a:off x="7470720" y="2707920"/>
            <a:ext cx="9648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28"/>
          <p:cNvSpPr/>
          <p:nvPr/>
        </p:nvSpPr>
        <p:spPr>
          <a:xfrm flipH="1" flipV="1">
            <a:off x="7567560" y="25563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29"/>
          <p:cNvSpPr/>
          <p:nvPr/>
        </p:nvSpPr>
        <p:spPr>
          <a:xfrm rot="5400000">
            <a:off x="7328160" y="25419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30"/>
          <p:cNvSpPr/>
          <p:nvPr/>
        </p:nvSpPr>
        <p:spPr>
          <a:xfrm>
            <a:off x="7059960" y="264492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31"/>
          <p:cNvSpPr/>
          <p:nvPr/>
        </p:nvSpPr>
        <p:spPr>
          <a:xfrm rot="2493600">
            <a:off x="7170480" y="2405160"/>
            <a:ext cx="147240" cy="271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32"/>
          <p:cNvSpPr/>
          <p:nvPr/>
        </p:nvSpPr>
        <p:spPr>
          <a:xfrm rot="20268600">
            <a:off x="7362720" y="2433240"/>
            <a:ext cx="133200" cy="17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33"/>
          <p:cNvSpPr/>
          <p:nvPr/>
        </p:nvSpPr>
        <p:spPr>
          <a:xfrm flipV="1" rot="19437600">
            <a:off x="4981320" y="3294000"/>
            <a:ext cx="562680" cy="143856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34"/>
          <p:cNvSpPr/>
          <p:nvPr/>
        </p:nvSpPr>
        <p:spPr>
          <a:xfrm rot="7671600">
            <a:off x="6327360" y="3249000"/>
            <a:ext cx="540000" cy="509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35"/>
          <p:cNvSpPr/>
          <p:nvPr/>
        </p:nvSpPr>
        <p:spPr>
          <a:xfrm flipH="1" rot="12180000">
            <a:off x="5433840" y="3443400"/>
            <a:ext cx="460440" cy="60228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36"/>
          <p:cNvSpPr/>
          <p:nvPr/>
        </p:nvSpPr>
        <p:spPr>
          <a:xfrm flipH="1" rot="9160800">
            <a:off x="6324480" y="4308840"/>
            <a:ext cx="759600" cy="573840"/>
          </a:xfrm>
          <a:prstGeom prst="bentArrow">
            <a:avLst>
              <a:gd name="adj1" fmla="val 25000"/>
              <a:gd name="adj2" fmla="val 27286"/>
              <a:gd name="adj3" fmla="val 43192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37"/>
          <p:cNvSpPr/>
          <p:nvPr/>
        </p:nvSpPr>
        <p:spPr>
          <a:xfrm rot="10496400">
            <a:off x="5664960" y="4651200"/>
            <a:ext cx="2309760" cy="1414800"/>
          </a:xfrm>
          <a:prstGeom prst="bentArrow">
            <a:avLst>
              <a:gd name="adj1" fmla="val 25000"/>
              <a:gd name="adj2" fmla="val 31446"/>
              <a:gd name="adj3" fmla="val 37494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7" name="Picture 7" descr=""/>
          <p:cNvPicPr/>
          <p:nvPr/>
        </p:nvPicPr>
        <p:blipFill>
          <a:blip r:embed="rId4"/>
          <a:srcRect l="0" t="57203" r="0" b="0"/>
          <a:stretch/>
        </p:blipFill>
        <p:spPr>
          <a:xfrm>
            <a:off x="7429680" y="1490400"/>
            <a:ext cx="1625760" cy="760320"/>
          </a:xfrm>
          <a:prstGeom prst="rect">
            <a:avLst/>
          </a:prstGeom>
          <a:ln>
            <a:noFill/>
          </a:ln>
        </p:spPr>
      </p:pic>
      <p:sp>
        <p:nvSpPr>
          <p:cNvPr id="88" name="CustomShape 38"/>
          <p:cNvSpPr/>
          <p:nvPr/>
        </p:nvSpPr>
        <p:spPr>
          <a:xfrm>
            <a:off x="4012200" y="535536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NO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2 </a:t>
            </a:r>
            <a:r>
              <a:rPr b="0" lang="cs-CZ" sz="2400" spc="-1" strike="noStrike" baseline="30000">
                <a:solidFill>
                  <a:srgbClr val="800000"/>
                </a:solidFill>
                <a:latin typeface="Cambria"/>
              </a:rPr>
              <a:t>-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9" name="CustomShape 39"/>
          <p:cNvSpPr/>
          <p:nvPr/>
        </p:nvSpPr>
        <p:spPr>
          <a:xfrm>
            <a:off x="6396840" y="5025600"/>
            <a:ext cx="755640" cy="719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40"/>
          <p:cNvSpPr/>
          <p:nvPr/>
        </p:nvSpPr>
        <p:spPr>
          <a:xfrm>
            <a:off x="6643800" y="540504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41"/>
          <p:cNvSpPr/>
          <p:nvPr/>
        </p:nvSpPr>
        <p:spPr>
          <a:xfrm>
            <a:off x="6789240" y="5482440"/>
            <a:ext cx="8892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42"/>
          <p:cNvSpPr/>
          <p:nvPr/>
        </p:nvSpPr>
        <p:spPr>
          <a:xfrm>
            <a:off x="6874920" y="5342760"/>
            <a:ext cx="9648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43"/>
          <p:cNvSpPr/>
          <p:nvPr/>
        </p:nvSpPr>
        <p:spPr>
          <a:xfrm flipH="1" flipV="1">
            <a:off x="6971760" y="519120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44"/>
          <p:cNvSpPr/>
          <p:nvPr/>
        </p:nvSpPr>
        <p:spPr>
          <a:xfrm rot="5400000">
            <a:off x="6732360" y="517644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45"/>
          <p:cNvSpPr/>
          <p:nvPr/>
        </p:nvSpPr>
        <p:spPr>
          <a:xfrm>
            <a:off x="6464160" y="52797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46"/>
          <p:cNvSpPr/>
          <p:nvPr/>
        </p:nvSpPr>
        <p:spPr>
          <a:xfrm rot="2493600">
            <a:off x="6574680" y="5040000"/>
            <a:ext cx="147240" cy="271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47"/>
          <p:cNvSpPr/>
          <p:nvPr/>
        </p:nvSpPr>
        <p:spPr>
          <a:xfrm rot="20268600">
            <a:off x="6766920" y="5068080"/>
            <a:ext cx="133200" cy="17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48"/>
          <p:cNvSpPr/>
          <p:nvPr/>
        </p:nvSpPr>
        <p:spPr>
          <a:xfrm>
            <a:off x="683640" y="441108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NO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3 </a:t>
            </a:r>
            <a:r>
              <a:rPr b="0" lang="cs-CZ" sz="2400" spc="-1" strike="noStrike" baseline="30000">
                <a:solidFill>
                  <a:srgbClr val="800000"/>
                </a:solidFill>
                <a:latin typeface="Cambria"/>
              </a:rPr>
              <a:t>-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9" name="CustomShape 49"/>
          <p:cNvSpPr/>
          <p:nvPr/>
        </p:nvSpPr>
        <p:spPr>
          <a:xfrm rot="1023000">
            <a:off x="1991520" y="5292360"/>
            <a:ext cx="1958760" cy="739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50"/>
          <p:cNvSpPr/>
          <p:nvPr/>
        </p:nvSpPr>
        <p:spPr>
          <a:xfrm>
            <a:off x="2593080" y="4982760"/>
            <a:ext cx="755640" cy="719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51"/>
          <p:cNvSpPr/>
          <p:nvPr/>
        </p:nvSpPr>
        <p:spPr>
          <a:xfrm>
            <a:off x="2839680" y="536220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52"/>
          <p:cNvSpPr/>
          <p:nvPr/>
        </p:nvSpPr>
        <p:spPr>
          <a:xfrm>
            <a:off x="2985120" y="5439600"/>
            <a:ext cx="8892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53"/>
          <p:cNvSpPr/>
          <p:nvPr/>
        </p:nvSpPr>
        <p:spPr>
          <a:xfrm>
            <a:off x="3070800" y="5299920"/>
            <a:ext cx="9648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54"/>
          <p:cNvSpPr/>
          <p:nvPr/>
        </p:nvSpPr>
        <p:spPr>
          <a:xfrm flipH="1" flipV="1">
            <a:off x="3167640" y="51483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55"/>
          <p:cNvSpPr/>
          <p:nvPr/>
        </p:nvSpPr>
        <p:spPr>
          <a:xfrm rot="5400000">
            <a:off x="2928600" y="51339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56"/>
          <p:cNvSpPr/>
          <p:nvPr/>
        </p:nvSpPr>
        <p:spPr>
          <a:xfrm>
            <a:off x="2660040" y="523692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57"/>
          <p:cNvSpPr/>
          <p:nvPr/>
        </p:nvSpPr>
        <p:spPr>
          <a:xfrm rot="2493600">
            <a:off x="2770920" y="4997160"/>
            <a:ext cx="147240" cy="271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58"/>
          <p:cNvSpPr/>
          <p:nvPr/>
        </p:nvSpPr>
        <p:spPr>
          <a:xfrm rot="20268600">
            <a:off x="2962800" y="5025600"/>
            <a:ext cx="133200" cy="17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59"/>
          <p:cNvSpPr/>
          <p:nvPr/>
        </p:nvSpPr>
        <p:spPr>
          <a:xfrm rot="20983800">
            <a:off x="534600" y="974880"/>
            <a:ext cx="3207960" cy="1380960"/>
          </a:xfrm>
          <a:prstGeom prst="bentArrow">
            <a:avLst>
              <a:gd name="adj1" fmla="val 24514"/>
              <a:gd name="adj2" fmla="val 34739"/>
              <a:gd name="adj3" fmla="val 50000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60"/>
          <p:cNvSpPr/>
          <p:nvPr/>
        </p:nvSpPr>
        <p:spPr>
          <a:xfrm rot="4368600">
            <a:off x="856440" y="3456000"/>
            <a:ext cx="877680" cy="739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1"/>
          <p:cNvSpPr/>
          <p:nvPr/>
        </p:nvSpPr>
        <p:spPr>
          <a:xfrm>
            <a:off x="3765960" y="75744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N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2 </a:t>
            </a: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 </a:t>
            </a:r>
            <a:r>
              <a:rPr b="0" lang="cs-CZ" sz="2200" spc="-1" strike="noStrike">
                <a:solidFill>
                  <a:srgbClr val="800000"/>
                </a:solidFill>
                <a:latin typeface="Cambria"/>
              </a:rPr>
              <a:t>(78%)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12" name="Line 62"/>
          <p:cNvSpPr/>
          <p:nvPr/>
        </p:nvSpPr>
        <p:spPr>
          <a:xfrm flipH="1" flipV="1">
            <a:off x="1278720" y="4124880"/>
            <a:ext cx="904320" cy="1800"/>
          </a:xfrm>
          <a:prstGeom prst="line">
            <a:avLst/>
          </a:prstGeom>
          <a:ln w="355680"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63"/>
          <p:cNvSpPr/>
          <p:nvPr/>
        </p:nvSpPr>
        <p:spPr>
          <a:xfrm rot="14415600">
            <a:off x="4056120" y="1916640"/>
            <a:ext cx="947520" cy="839880"/>
          </a:xfrm>
          <a:prstGeom prst="arc">
            <a:avLst>
              <a:gd name="adj1" fmla="val 17942801"/>
              <a:gd name="adj2" fmla="val 1804352"/>
            </a:avLst>
          </a:prstGeom>
          <a:noFill/>
          <a:ln w="330120"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64"/>
          <p:cNvSpPr/>
          <p:nvPr/>
        </p:nvSpPr>
        <p:spPr>
          <a:xfrm rot="5067600">
            <a:off x="3269880" y="3276000"/>
            <a:ext cx="1140840" cy="592920"/>
          </a:xfrm>
          <a:prstGeom prst="arc">
            <a:avLst>
              <a:gd name="adj1" fmla="val 16826067"/>
              <a:gd name="adj2" fmla="val 252346"/>
            </a:avLst>
          </a:prstGeom>
          <a:noFill/>
          <a:ln w="330120"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Line 65"/>
          <p:cNvSpPr/>
          <p:nvPr/>
        </p:nvSpPr>
        <p:spPr>
          <a:xfrm flipH="1">
            <a:off x="3287520" y="4138920"/>
            <a:ext cx="618480" cy="1440"/>
          </a:xfrm>
          <a:prstGeom prst="line">
            <a:avLst/>
          </a:prstGeom>
          <a:ln w="333360"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6" name="Picture 13" descr=""/>
          <p:cNvPicPr/>
          <p:nvPr/>
        </p:nvPicPr>
        <p:blipFill>
          <a:blip r:embed="rId5"/>
          <a:srcRect l="0" t="75285" r="0" b="0"/>
          <a:stretch/>
        </p:blipFill>
        <p:spPr>
          <a:xfrm>
            <a:off x="101880" y="2714400"/>
            <a:ext cx="1669680" cy="622440"/>
          </a:xfrm>
          <a:prstGeom prst="rect">
            <a:avLst/>
          </a:prstGeom>
          <a:ln>
            <a:noFill/>
          </a:ln>
        </p:spPr>
      </p:pic>
      <p:pic>
        <p:nvPicPr>
          <p:cNvPr id="117" name="Picture 13" descr=""/>
          <p:cNvPicPr/>
          <p:nvPr/>
        </p:nvPicPr>
        <p:blipFill>
          <a:blip r:embed="rId6"/>
          <a:srcRect l="0" t="75285" r="0" b="0"/>
          <a:stretch/>
        </p:blipFill>
        <p:spPr>
          <a:xfrm>
            <a:off x="1617480" y="2714400"/>
            <a:ext cx="1669680" cy="622440"/>
          </a:xfrm>
          <a:prstGeom prst="rect">
            <a:avLst/>
          </a:prstGeom>
          <a:ln>
            <a:noFill/>
          </a:ln>
        </p:spPr>
      </p:pic>
      <p:sp>
        <p:nvSpPr>
          <p:cNvPr id="118" name="CustomShape 66"/>
          <p:cNvSpPr/>
          <p:nvPr/>
        </p:nvSpPr>
        <p:spPr>
          <a:xfrm>
            <a:off x="559080" y="2655360"/>
            <a:ext cx="755640" cy="719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67"/>
          <p:cNvSpPr/>
          <p:nvPr/>
        </p:nvSpPr>
        <p:spPr>
          <a:xfrm>
            <a:off x="805680" y="303480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68"/>
          <p:cNvSpPr/>
          <p:nvPr/>
        </p:nvSpPr>
        <p:spPr>
          <a:xfrm>
            <a:off x="951120" y="3112200"/>
            <a:ext cx="8892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69"/>
          <p:cNvSpPr/>
          <p:nvPr/>
        </p:nvSpPr>
        <p:spPr>
          <a:xfrm>
            <a:off x="1036800" y="2972520"/>
            <a:ext cx="96480" cy="1936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70"/>
          <p:cNvSpPr/>
          <p:nvPr/>
        </p:nvSpPr>
        <p:spPr>
          <a:xfrm flipH="1" flipV="1">
            <a:off x="1133640" y="28209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71"/>
          <p:cNvSpPr/>
          <p:nvPr/>
        </p:nvSpPr>
        <p:spPr>
          <a:xfrm rot="5400000">
            <a:off x="894600" y="280656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72"/>
          <p:cNvSpPr/>
          <p:nvPr/>
        </p:nvSpPr>
        <p:spPr>
          <a:xfrm>
            <a:off x="626040" y="2909520"/>
            <a:ext cx="119520" cy="26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73"/>
          <p:cNvSpPr/>
          <p:nvPr/>
        </p:nvSpPr>
        <p:spPr>
          <a:xfrm rot="2493600">
            <a:off x="736560" y="2669760"/>
            <a:ext cx="147240" cy="271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74"/>
          <p:cNvSpPr/>
          <p:nvPr/>
        </p:nvSpPr>
        <p:spPr>
          <a:xfrm rot="20268600">
            <a:off x="928800" y="2697840"/>
            <a:ext cx="133200" cy="172080"/>
          </a:xfrm>
          <a:custGeom>
            <a:avLst/>
            <a:gdLst/>
            <a:ahLst/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27" name="Picture 13" descr=""/>
          <p:cNvPicPr/>
          <p:nvPr/>
        </p:nvPicPr>
        <p:blipFill>
          <a:blip r:embed="rId7"/>
          <a:srcRect l="0" t="80915" r="65648" b="8130"/>
          <a:stretch/>
        </p:blipFill>
        <p:spPr>
          <a:xfrm>
            <a:off x="6212520" y="2388600"/>
            <a:ext cx="715320" cy="343800"/>
          </a:xfrm>
          <a:prstGeom prst="rect">
            <a:avLst/>
          </a:prstGeom>
          <a:ln>
            <a:noFill/>
          </a:ln>
        </p:spPr>
      </p:pic>
      <p:pic>
        <p:nvPicPr>
          <p:cNvPr id="128" name="Picture 13" descr=""/>
          <p:cNvPicPr/>
          <p:nvPr/>
        </p:nvPicPr>
        <p:blipFill>
          <a:blip r:embed="rId8"/>
          <a:srcRect l="-5535" t="75285" r="22006" b="0"/>
          <a:stretch/>
        </p:blipFill>
        <p:spPr>
          <a:xfrm>
            <a:off x="7687440" y="2280600"/>
            <a:ext cx="1394640" cy="622440"/>
          </a:xfrm>
          <a:prstGeom prst="rect">
            <a:avLst/>
          </a:prstGeom>
          <a:ln>
            <a:noFill/>
          </a:ln>
        </p:spPr>
      </p:pic>
    </p:spTree>
  </p:cSld>
  <p:transition spd="slow">
    <p:push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21680" y="188640"/>
            <a:ext cx="300204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990000"/>
                </a:solidFill>
                <a:latin typeface="Verdana"/>
                <a:ea typeface="Verdana"/>
              </a:rPr>
              <a:t>▪</a:t>
            </a:r>
            <a:r>
              <a:rPr b="0" lang="cs-CZ" sz="3200" spc="-1" strike="noStrike">
                <a:solidFill>
                  <a:srgbClr val="990000"/>
                </a:solidFill>
                <a:latin typeface="Cambria"/>
                <a:ea typeface="Verdana"/>
              </a:rPr>
              <a:t> </a:t>
            </a:r>
            <a:r>
              <a:rPr b="0" lang="cs-CZ" sz="3200" spc="-1" strike="noStrike" u="sng">
                <a:solidFill>
                  <a:srgbClr val="990000"/>
                </a:solidFill>
                <a:uFillTx/>
                <a:latin typeface="Cambria"/>
                <a:ea typeface="Verdana"/>
              </a:rPr>
              <a:t>koloběh uhlíku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3247560" y="157680"/>
            <a:ext cx="2666880" cy="499680"/>
          </a:xfrm>
          <a:prstGeom prst="cloudCallout">
            <a:avLst>
              <a:gd name="adj1" fmla="val 16108"/>
              <a:gd name="adj2" fmla="val 34810"/>
            </a:avLst>
          </a:prstGeom>
          <a:solidFill>
            <a:srgbClr val="99ccff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002060"/>
                </a:solidFill>
                <a:latin typeface="Cambria"/>
              </a:rPr>
              <a:t>Atmosféra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206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3765960" y="75744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CO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2 </a:t>
            </a: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32" name="Picture 7" descr="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/>
        </p:blipFill>
        <p:spPr>
          <a:xfrm>
            <a:off x="7493760" y="790560"/>
            <a:ext cx="1439640" cy="1151640"/>
          </a:xfrm>
          <a:prstGeom prst="rect">
            <a:avLst/>
          </a:prstGeom>
          <a:ln>
            <a:noFill/>
          </a:ln>
        </p:spPr>
      </p:pic>
      <p:pic>
        <p:nvPicPr>
          <p:cNvPr id="133" name="Picture 24" descr="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l="12290" t="39220" r="11264" b="0"/>
          <a:stretch/>
        </p:blipFill>
        <p:spPr>
          <a:xfrm>
            <a:off x="5428440" y="1772640"/>
            <a:ext cx="2045520" cy="1083960"/>
          </a:xfrm>
          <a:prstGeom prst="rect">
            <a:avLst/>
          </a:prstGeom>
          <a:ln>
            <a:noFill/>
          </a:ln>
        </p:spPr>
      </p:pic>
      <p:sp>
        <p:nvSpPr>
          <p:cNvPr id="134" name="CustomShape 4"/>
          <p:cNvSpPr/>
          <p:nvPr/>
        </p:nvSpPr>
        <p:spPr>
          <a:xfrm rot="8280000">
            <a:off x="6640200" y="3139560"/>
            <a:ext cx="211680" cy="597240"/>
          </a:xfrm>
          <a:custGeom>
            <a:avLst/>
            <a:gdLst/>
            <a:ahLst/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5"/>
          <p:cNvSpPr/>
          <p:nvPr/>
        </p:nvSpPr>
        <p:spPr>
          <a:xfrm rot="4718400">
            <a:off x="6776280" y="3194280"/>
            <a:ext cx="226080" cy="795240"/>
          </a:xfrm>
          <a:custGeom>
            <a:avLst/>
            <a:gdLst/>
            <a:ahLst/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6"/>
          <p:cNvSpPr/>
          <p:nvPr/>
        </p:nvSpPr>
        <p:spPr>
          <a:xfrm>
            <a:off x="6350760" y="3033000"/>
            <a:ext cx="488880" cy="558720"/>
          </a:xfrm>
          <a:custGeom>
            <a:avLst/>
            <a:gdLst/>
            <a:ahLst/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7"/>
          <p:cNvSpPr/>
          <p:nvPr/>
        </p:nvSpPr>
        <p:spPr>
          <a:xfrm>
            <a:off x="6424920" y="3104640"/>
            <a:ext cx="488880" cy="558720"/>
          </a:xfrm>
          <a:custGeom>
            <a:avLst/>
            <a:gdLst/>
            <a:ahLst/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8"/>
          <p:cNvSpPr/>
          <p:nvPr/>
        </p:nvSpPr>
        <p:spPr>
          <a:xfrm>
            <a:off x="6477120" y="3170520"/>
            <a:ext cx="488880" cy="558720"/>
          </a:xfrm>
          <a:custGeom>
            <a:avLst/>
            <a:gdLst/>
            <a:ahLst/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9"/>
          <p:cNvSpPr/>
          <p:nvPr/>
        </p:nvSpPr>
        <p:spPr>
          <a:xfrm>
            <a:off x="6665400" y="2901600"/>
            <a:ext cx="160560" cy="608400"/>
          </a:xfrm>
          <a:custGeom>
            <a:avLst/>
            <a:gdLst/>
            <a:ahLst/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10"/>
          <p:cNvSpPr/>
          <p:nvPr/>
        </p:nvSpPr>
        <p:spPr>
          <a:xfrm>
            <a:off x="6745680" y="3033000"/>
            <a:ext cx="160560" cy="608400"/>
          </a:xfrm>
          <a:custGeom>
            <a:avLst/>
            <a:gdLst/>
            <a:ahLst/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11"/>
          <p:cNvSpPr/>
          <p:nvPr/>
        </p:nvSpPr>
        <p:spPr>
          <a:xfrm>
            <a:off x="6839640" y="3145680"/>
            <a:ext cx="160560" cy="608400"/>
          </a:xfrm>
          <a:custGeom>
            <a:avLst/>
            <a:gdLst/>
            <a:ahLst/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42" name="Picture 2" descr=""/>
          <p:cNvPicPr/>
          <p:nvPr/>
        </p:nvPicPr>
        <p:blipFill>
          <a:blip r:embed="rId5"/>
          <a:stretch/>
        </p:blipFill>
        <p:spPr>
          <a:xfrm rot="13362600">
            <a:off x="7812000" y="2082240"/>
            <a:ext cx="627840" cy="555840"/>
          </a:xfrm>
          <a:prstGeom prst="rect">
            <a:avLst/>
          </a:prstGeom>
          <a:ln>
            <a:noFill/>
          </a:ln>
        </p:spPr>
      </p:pic>
      <p:pic>
        <p:nvPicPr>
          <p:cNvPr id="143" name="Picture 9" descr=""/>
          <p:cNvPicPr/>
          <p:nvPr/>
        </p:nvPicPr>
        <p:blipFill>
          <a:blip r:embed=""/>
          <a:stretch/>
        </p:blipFill>
        <p:spPr>
          <a:xfrm>
            <a:off x="7544160" y="3854160"/>
            <a:ext cx="1476000" cy="886680"/>
          </a:xfrm>
          <a:prstGeom prst="rect">
            <a:avLst/>
          </a:prstGeom>
          <a:ln>
            <a:noFill/>
          </a:ln>
        </p:spPr>
      </p:pic>
      <p:sp>
        <p:nvSpPr>
          <p:cNvPr id="144" name="CustomShape 12"/>
          <p:cNvSpPr/>
          <p:nvPr/>
        </p:nvSpPr>
        <p:spPr>
          <a:xfrm>
            <a:off x="473400" y="4705200"/>
            <a:ext cx="366120" cy="3279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13"/>
          <p:cNvSpPr/>
          <p:nvPr/>
        </p:nvSpPr>
        <p:spPr>
          <a:xfrm rot="20773800">
            <a:off x="690840" y="4831920"/>
            <a:ext cx="295560" cy="34380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14"/>
          <p:cNvSpPr/>
          <p:nvPr/>
        </p:nvSpPr>
        <p:spPr>
          <a:xfrm rot="19609200">
            <a:off x="477000" y="4902120"/>
            <a:ext cx="309600" cy="263160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15"/>
          <p:cNvSpPr/>
          <p:nvPr/>
        </p:nvSpPr>
        <p:spPr>
          <a:xfrm>
            <a:off x="656640" y="5004360"/>
            <a:ext cx="356760" cy="2019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16"/>
          <p:cNvSpPr/>
          <p:nvPr/>
        </p:nvSpPr>
        <p:spPr>
          <a:xfrm>
            <a:off x="156600" y="4968720"/>
            <a:ext cx="356760" cy="2019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17"/>
          <p:cNvSpPr/>
          <p:nvPr/>
        </p:nvSpPr>
        <p:spPr>
          <a:xfrm rot="19609200">
            <a:off x="227880" y="4752360"/>
            <a:ext cx="309600" cy="263160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18"/>
          <p:cNvSpPr/>
          <p:nvPr/>
        </p:nvSpPr>
        <p:spPr>
          <a:xfrm rot="20712000">
            <a:off x="924120" y="4892760"/>
            <a:ext cx="198360" cy="22212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19"/>
          <p:cNvSpPr/>
          <p:nvPr/>
        </p:nvSpPr>
        <p:spPr>
          <a:xfrm>
            <a:off x="6334560" y="4861800"/>
            <a:ext cx="284400" cy="3441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20"/>
          <p:cNvSpPr/>
          <p:nvPr/>
        </p:nvSpPr>
        <p:spPr>
          <a:xfrm rot="20773800">
            <a:off x="6552360" y="5004720"/>
            <a:ext cx="295560" cy="34380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21"/>
          <p:cNvSpPr/>
          <p:nvPr/>
        </p:nvSpPr>
        <p:spPr>
          <a:xfrm rot="19609200">
            <a:off x="6338520" y="5074560"/>
            <a:ext cx="309600" cy="263160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22"/>
          <p:cNvSpPr/>
          <p:nvPr/>
        </p:nvSpPr>
        <p:spPr>
          <a:xfrm>
            <a:off x="6517800" y="5177160"/>
            <a:ext cx="356760" cy="2019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23"/>
          <p:cNvSpPr/>
          <p:nvPr/>
        </p:nvSpPr>
        <p:spPr>
          <a:xfrm>
            <a:off x="6017760" y="5141520"/>
            <a:ext cx="356760" cy="20196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24"/>
          <p:cNvSpPr/>
          <p:nvPr/>
        </p:nvSpPr>
        <p:spPr>
          <a:xfrm rot="19609200">
            <a:off x="6089040" y="4925160"/>
            <a:ext cx="309600" cy="263160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25"/>
          <p:cNvSpPr/>
          <p:nvPr/>
        </p:nvSpPr>
        <p:spPr>
          <a:xfrm rot="20712000">
            <a:off x="6785640" y="5065560"/>
            <a:ext cx="198360" cy="222120"/>
          </a:xfrm>
          <a:prstGeom prst="cube">
            <a:avLst>
              <a:gd name="adj" fmla="val 25000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8" name="Picture 19" descr=""/>
          <p:cNvPicPr/>
          <p:nvPr/>
        </p:nvPicPr>
        <p:blipFill>
          <a:blip r:embed="rId6"/>
          <a:stretch/>
        </p:blipFill>
        <p:spPr>
          <a:xfrm>
            <a:off x="3632400" y="2263680"/>
            <a:ext cx="1636200" cy="1611720"/>
          </a:xfrm>
          <a:prstGeom prst="rect">
            <a:avLst/>
          </a:prstGeom>
          <a:ln>
            <a:noFill/>
          </a:ln>
        </p:spPr>
      </p:pic>
      <p:pic>
        <p:nvPicPr>
          <p:cNvPr id="159" name="Picture 8" descr=""/>
          <p:cNvPicPr/>
          <p:nvPr/>
        </p:nvPicPr>
        <p:blipFill>
          <a:blip r:embed="rId7"/>
          <a:srcRect l="44469" t="0" r="0" b="37718"/>
          <a:stretch/>
        </p:blipFill>
        <p:spPr>
          <a:xfrm>
            <a:off x="107640" y="2120040"/>
            <a:ext cx="1243800" cy="1147680"/>
          </a:xfrm>
          <a:prstGeom prst="rect">
            <a:avLst/>
          </a:prstGeom>
          <a:ln>
            <a:noFill/>
          </a:ln>
        </p:spPr>
      </p:pic>
      <p:pic>
        <p:nvPicPr>
          <p:cNvPr id="160" name="Picture 13" descr=""/>
          <p:cNvPicPr/>
          <p:nvPr/>
        </p:nvPicPr>
        <p:blipFill>
          <a:blip r:embed="rId8"/>
          <a:srcRect l="0" t="75285" r="0" b="0"/>
          <a:stretch/>
        </p:blipFill>
        <p:spPr>
          <a:xfrm>
            <a:off x="856440" y="3252600"/>
            <a:ext cx="1392840" cy="519120"/>
          </a:xfrm>
          <a:prstGeom prst="rect">
            <a:avLst/>
          </a:prstGeom>
          <a:ln>
            <a:noFill/>
          </a:ln>
        </p:spPr>
      </p:pic>
      <p:sp>
        <p:nvSpPr>
          <p:cNvPr id="161" name="CustomShape 26"/>
          <p:cNvSpPr/>
          <p:nvPr/>
        </p:nvSpPr>
        <p:spPr>
          <a:xfrm rot="5400000">
            <a:off x="5822280" y="587520"/>
            <a:ext cx="1082160" cy="1805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27"/>
          <p:cNvSpPr/>
          <p:nvPr/>
        </p:nvSpPr>
        <p:spPr>
          <a:xfrm>
            <a:off x="5462640" y="821880"/>
            <a:ext cx="2010960" cy="5443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800000"/>
                </a:solidFill>
                <a:latin typeface="Cambria"/>
              </a:rPr>
              <a:t>fotosyntéza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63" name="CustomShape 28"/>
          <p:cNvSpPr/>
          <p:nvPr/>
        </p:nvSpPr>
        <p:spPr>
          <a:xfrm flipH="1">
            <a:off x="5909400" y="2360160"/>
            <a:ext cx="1138680" cy="45612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29"/>
          <p:cNvSpPr/>
          <p:nvPr/>
        </p:nvSpPr>
        <p:spPr>
          <a:xfrm>
            <a:off x="7417800" y="252000"/>
            <a:ext cx="684000" cy="386280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200" spc="-1" strike="noStrike">
                <a:solidFill>
                  <a:srgbClr val="800000"/>
                </a:solidFill>
                <a:latin typeface="Cambria"/>
              </a:rPr>
              <a:t>CO</a:t>
            </a:r>
            <a:r>
              <a:rPr b="0" lang="cs-CZ" sz="1200" spc="-1" strike="noStrike" baseline="-25000">
                <a:solidFill>
                  <a:srgbClr val="800000"/>
                </a:solidFill>
                <a:latin typeface="Cambria"/>
              </a:rPr>
              <a:t>2</a:t>
            </a:r>
            <a:endParaRPr b="0" lang="cs-CZ" sz="1200" spc="-1" strike="noStrike">
              <a:latin typeface="Arial"/>
            </a:endParaRPr>
          </a:p>
        </p:txBody>
      </p:sp>
      <p:sp>
        <p:nvSpPr>
          <p:cNvPr id="165" name="CustomShape 30"/>
          <p:cNvSpPr/>
          <p:nvPr/>
        </p:nvSpPr>
        <p:spPr>
          <a:xfrm>
            <a:off x="8004240" y="370800"/>
            <a:ext cx="684000" cy="386280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200" spc="-1" strike="noStrike">
                <a:solidFill>
                  <a:srgbClr val="800000"/>
                </a:solidFill>
                <a:latin typeface="Cambria"/>
              </a:rPr>
              <a:t>CO</a:t>
            </a:r>
            <a:r>
              <a:rPr b="0" lang="cs-CZ" sz="1200" spc="-1" strike="noStrike" baseline="-25000">
                <a:solidFill>
                  <a:srgbClr val="800000"/>
                </a:solidFill>
                <a:latin typeface="Cambria"/>
              </a:rPr>
              <a:t>2</a:t>
            </a:r>
            <a:endParaRPr b="0" lang="cs-CZ" sz="1200" spc="-1" strike="noStrike">
              <a:latin typeface="Arial"/>
            </a:endParaRPr>
          </a:p>
        </p:txBody>
      </p:sp>
      <p:sp>
        <p:nvSpPr>
          <p:cNvPr id="166" name="CustomShape 31"/>
          <p:cNvSpPr/>
          <p:nvPr/>
        </p:nvSpPr>
        <p:spPr>
          <a:xfrm>
            <a:off x="5954400" y="1443240"/>
            <a:ext cx="684000" cy="386280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200" spc="-1" strike="noStrike">
                <a:solidFill>
                  <a:srgbClr val="800000"/>
                </a:solidFill>
                <a:latin typeface="Cambria"/>
              </a:rPr>
              <a:t>CO</a:t>
            </a:r>
            <a:r>
              <a:rPr b="0" lang="cs-CZ" sz="1200" spc="-1" strike="noStrike" baseline="-25000">
                <a:solidFill>
                  <a:srgbClr val="800000"/>
                </a:solidFill>
                <a:latin typeface="Cambria"/>
              </a:rPr>
              <a:t>2</a:t>
            </a:r>
            <a:endParaRPr b="0" lang="cs-CZ" sz="1200" spc="-1" strike="noStrike">
              <a:latin typeface="Arial"/>
            </a:endParaRPr>
          </a:p>
        </p:txBody>
      </p:sp>
      <p:sp>
        <p:nvSpPr>
          <p:cNvPr id="167" name="CustomShape 32"/>
          <p:cNvSpPr/>
          <p:nvPr/>
        </p:nvSpPr>
        <p:spPr>
          <a:xfrm flipH="1" flipV="1">
            <a:off x="5490720" y="1327680"/>
            <a:ext cx="408240" cy="307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2">
                <a:lumMod val="40000"/>
                <a:lumOff val="60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33"/>
          <p:cNvSpPr/>
          <p:nvPr/>
        </p:nvSpPr>
        <p:spPr>
          <a:xfrm rot="21250200">
            <a:off x="5843520" y="441360"/>
            <a:ext cx="1560240" cy="344880"/>
          </a:xfrm>
          <a:prstGeom prst="arc">
            <a:avLst>
              <a:gd name="adj1" fmla="val 11036553"/>
              <a:gd name="adj2" fmla="val 21347789"/>
            </a:avLst>
          </a:prstGeom>
          <a:noFill/>
          <a:ln w="31680"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34"/>
          <p:cNvSpPr/>
          <p:nvPr/>
        </p:nvSpPr>
        <p:spPr>
          <a:xfrm flipH="1">
            <a:off x="5480280" y="608400"/>
            <a:ext cx="434160" cy="255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2">
                <a:lumMod val="40000"/>
                <a:lumOff val="60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35"/>
          <p:cNvSpPr/>
          <p:nvPr/>
        </p:nvSpPr>
        <p:spPr>
          <a:xfrm flipH="1" flipV="1" rot="5400000">
            <a:off x="4748760" y="1854720"/>
            <a:ext cx="1781640" cy="1275480"/>
          </a:xfrm>
          <a:prstGeom prst="bentArrow">
            <a:avLst>
              <a:gd name="adj1" fmla="val 12500"/>
              <a:gd name="adj2" fmla="val 12751"/>
              <a:gd name="adj3" fmla="val 24011"/>
              <a:gd name="adj4" fmla="val 1995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36"/>
          <p:cNvSpPr/>
          <p:nvPr/>
        </p:nvSpPr>
        <p:spPr>
          <a:xfrm rot="16200000">
            <a:off x="7608960" y="3019320"/>
            <a:ext cx="108504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37"/>
          <p:cNvSpPr/>
          <p:nvPr/>
        </p:nvSpPr>
        <p:spPr>
          <a:xfrm rot="5400000">
            <a:off x="4247640" y="1709280"/>
            <a:ext cx="57096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38"/>
          <p:cNvSpPr/>
          <p:nvPr/>
        </p:nvSpPr>
        <p:spPr>
          <a:xfrm flipH="1" flipV="1" rot="10800000">
            <a:off x="3650760" y="2021760"/>
            <a:ext cx="3034800" cy="1158120"/>
          </a:xfrm>
          <a:prstGeom prst="bentArrow">
            <a:avLst>
              <a:gd name="adj1" fmla="val 18033"/>
              <a:gd name="adj2" fmla="val 20415"/>
              <a:gd name="adj3" fmla="val 28147"/>
              <a:gd name="adj4" fmla="val 6129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spalování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74" name="CustomShape 39"/>
          <p:cNvSpPr/>
          <p:nvPr/>
        </p:nvSpPr>
        <p:spPr>
          <a:xfrm>
            <a:off x="7624440" y="4696560"/>
            <a:ext cx="13881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rašelina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75" name="CustomShape 40"/>
          <p:cNvSpPr/>
          <p:nvPr/>
        </p:nvSpPr>
        <p:spPr>
          <a:xfrm>
            <a:off x="7092360" y="534384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litosféra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 </a:t>
            </a: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6" name="CustomShape 41"/>
          <p:cNvSpPr/>
          <p:nvPr/>
        </p:nvSpPr>
        <p:spPr>
          <a:xfrm>
            <a:off x="5754240" y="5401440"/>
            <a:ext cx="769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uhlí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77" name="CustomShape 42"/>
          <p:cNvSpPr/>
          <p:nvPr/>
        </p:nvSpPr>
        <p:spPr>
          <a:xfrm>
            <a:off x="1622880" y="483840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CO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2 </a:t>
            </a: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8" name="CustomShape 43"/>
          <p:cNvSpPr/>
          <p:nvPr/>
        </p:nvSpPr>
        <p:spPr>
          <a:xfrm rot="5400000">
            <a:off x="-63360" y="3726720"/>
            <a:ext cx="127944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44"/>
          <p:cNvSpPr/>
          <p:nvPr/>
        </p:nvSpPr>
        <p:spPr>
          <a:xfrm>
            <a:off x="4127040" y="4335840"/>
            <a:ext cx="1426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vápence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80" name="CustomShape 45"/>
          <p:cNvSpPr/>
          <p:nvPr/>
        </p:nvSpPr>
        <p:spPr>
          <a:xfrm rot="2349000">
            <a:off x="4656960" y="4148640"/>
            <a:ext cx="1648080" cy="3931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800000"/>
                </a:solidFill>
                <a:latin typeface="Cambria"/>
              </a:rPr>
              <a:t>metamorfóza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81" name="CustomShape 46"/>
          <p:cNvSpPr/>
          <p:nvPr/>
        </p:nvSpPr>
        <p:spPr>
          <a:xfrm rot="7125600">
            <a:off x="4041720" y="3945960"/>
            <a:ext cx="50004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47"/>
          <p:cNvSpPr/>
          <p:nvPr/>
        </p:nvSpPr>
        <p:spPr>
          <a:xfrm flipH="1" flipV="1" rot="7901400">
            <a:off x="1979640" y="2036880"/>
            <a:ext cx="2315880" cy="1067760"/>
          </a:xfrm>
          <a:prstGeom prst="bentArrow">
            <a:avLst>
              <a:gd name="adj1" fmla="val 22065"/>
              <a:gd name="adj2" fmla="val 22599"/>
              <a:gd name="adj3" fmla="val 26915"/>
              <a:gd name="adj4" fmla="val 53185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zvětrávání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83" name="Picture 8" descr=""/>
          <p:cNvPicPr/>
          <p:nvPr/>
        </p:nvPicPr>
        <p:blipFill>
          <a:blip r:embed="rId9"/>
          <a:srcRect l="0" t="55502" r="31407" b="0"/>
          <a:stretch/>
        </p:blipFill>
        <p:spPr>
          <a:xfrm>
            <a:off x="1762200" y="3854160"/>
            <a:ext cx="1945800" cy="890640"/>
          </a:xfrm>
          <a:prstGeom prst="rect">
            <a:avLst/>
          </a:prstGeom>
          <a:ln>
            <a:noFill/>
          </a:ln>
        </p:spPr>
      </p:pic>
      <p:pic>
        <p:nvPicPr>
          <p:cNvPr id="184" name="Picture 14" descr=""/>
          <p:cNvPicPr/>
          <p:nvPr/>
        </p:nvPicPr>
        <p:blipFill>
          <a:blip r:embed="rId10"/>
          <a:stretch/>
        </p:blipFill>
        <p:spPr>
          <a:xfrm>
            <a:off x="2565720" y="4099680"/>
            <a:ext cx="1145160" cy="1145160"/>
          </a:xfrm>
          <a:prstGeom prst="rect">
            <a:avLst/>
          </a:prstGeom>
          <a:ln>
            <a:noFill/>
          </a:ln>
        </p:spPr>
      </p:pic>
      <p:pic>
        <p:nvPicPr>
          <p:cNvPr id="185" name="Picture 9" descr=""/>
          <p:cNvPicPr/>
          <p:nvPr/>
        </p:nvPicPr>
        <p:blipFill>
          <a:blip r:embed="rId11"/>
          <a:stretch/>
        </p:blipFill>
        <p:spPr>
          <a:xfrm>
            <a:off x="2855880" y="3754800"/>
            <a:ext cx="1553040" cy="1553040"/>
          </a:xfrm>
          <a:prstGeom prst="rect">
            <a:avLst/>
          </a:prstGeom>
          <a:ln>
            <a:noFill/>
          </a:ln>
        </p:spPr>
      </p:pic>
      <p:sp>
        <p:nvSpPr>
          <p:cNvPr id="186" name="CustomShape 48"/>
          <p:cNvSpPr/>
          <p:nvPr/>
        </p:nvSpPr>
        <p:spPr>
          <a:xfrm>
            <a:off x="2135520" y="3913920"/>
            <a:ext cx="103896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99ccff"/>
                </a:solidFill>
                <a:latin typeface="Cambria"/>
              </a:rPr>
              <a:t>Voda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87" name="CustomShape 49"/>
          <p:cNvSpPr/>
          <p:nvPr/>
        </p:nvSpPr>
        <p:spPr>
          <a:xfrm>
            <a:off x="3335760" y="5323680"/>
            <a:ext cx="1629720" cy="798120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Ca</a:t>
            </a:r>
            <a:r>
              <a:rPr b="0" lang="cs-CZ" sz="2400" spc="-1" strike="noStrike" baseline="30000">
                <a:solidFill>
                  <a:srgbClr val="800000"/>
                </a:solidFill>
                <a:latin typeface="Cambria"/>
              </a:rPr>
              <a:t>2+</a:t>
            </a:r>
            <a:r>
              <a:rPr b="0" lang="cs-CZ" sz="2400" spc="-1" strike="noStrike" baseline="-25000">
                <a:solidFill>
                  <a:srgbClr val="800000"/>
                </a:solidFill>
                <a:latin typeface="Cambria"/>
              </a:rPr>
              <a:t> </a:t>
            </a:r>
            <a:r>
              <a:rPr b="0" lang="cs-CZ" sz="2400" spc="-1" strike="noStrike">
                <a:solidFill>
                  <a:srgbClr val="800000"/>
                </a:solidFill>
                <a:latin typeface="Cambria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88" name="CustomShape 50"/>
          <p:cNvSpPr/>
          <p:nvPr/>
        </p:nvSpPr>
        <p:spPr>
          <a:xfrm flipH="1" flipV="1" rot="10800000">
            <a:off x="2855160" y="3179520"/>
            <a:ext cx="1317240" cy="819720"/>
          </a:xfrm>
          <a:prstGeom prst="bentArrow">
            <a:avLst>
              <a:gd name="adj1" fmla="val 25438"/>
              <a:gd name="adj2" fmla="val 22599"/>
              <a:gd name="adj3" fmla="val 26915"/>
              <a:gd name="adj4" fmla="val 9012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CustomShape 51"/>
          <p:cNvSpPr/>
          <p:nvPr/>
        </p:nvSpPr>
        <p:spPr>
          <a:xfrm rot="12307200">
            <a:off x="2686680" y="5697360"/>
            <a:ext cx="56700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52"/>
          <p:cNvSpPr/>
          <p:nvPr/>
        </p:nvSpPr>
        <p:spPr>
          <a:xfrm rot="3153000">
            <a:off x="3889800" y="4824000"/>
            <a:ext cx="437040" cy="38592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53"/>
          <p:cNvSpPr/>
          <p:nvPr/>
        </p:nvSpPr>
        <p:spPr>
          <a:xfrm rot="18850200">
            <a:off x="6120720" y="3693600"/>
            <a:ext cx="2430720" cy="36396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54"/>
          <p:cNvSpPr/>
          <p:nvPr/>
        </p:nvSpPr>
        <p:spPr>
          <a:xfrm rot="1366800">
            <a:off x="3530880" y="1507320"/>
            <a:ext cx="359640" cy="238968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s-CZ" sz="1200" spc="-1" strike="noStrike">
                <a:solidFill>
                  <a:srgbClr val="800000"/>
                </a:solidFill>
                <a:latin typeface="Cambria"/>
              </a:rPr>
              <a:t>výměna plynů</a:t>
            </a:r>
            <a:endParaRPr b="0" lang="cs-CZ" sz="1200" spc="-1" strike="noStrike">
              <a:latin typeface="Arial"/>
            </a:endParaRPr>
          </a:p>
        </p:txBody>
      </p:sp>
      <p:sp>
        <p:nvSpPr>
          <p:cNvPr id="193" name="CustomShape 55"/>
          <p:cNvSpPr/>
          <p:nvPr/>
        </p:nvSpPr>
        <p:spPr>
          <a:xfrm>
            <a:off x="161280" y="5259240"/>
            <a:ext cx="769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800000"/>
                </a:solidFill>
                <a:latin typeface="Cambria"/>
              </a:rPr>
              <a:t>uhlí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94" name="CustomShape 56"/>
          <p:cNvSpPr/>
          <p:nvPr/>
        </p:nvSpPr>
        <p:spPr>
          <a:xfrm flipH="1" flipV="1">
            <a:off x="7034400" y="2554560"/>
            <a:ext cx="826560" cy="829440"/>
          </a:xfrm>
          <a:prstGeom prst="bentArrow">
            <a:avLst>
              <a:gd name="adj1" fmla="val 17295"/>
              <a:gd name="adj2" fmla="val 12751"/>
              <a:gd name="adj3" fmla="val 24011"/>
              <a:gd name="adj4" fmla="val 8293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 spd="slow">
    <p:push dir="d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11717"/>
      </a:dk2>
      <a:lt2>
        <a:srgbClr val="ffc984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Knižní motiv</Template>
  <TotalTime>1276</TotalTime>
  <Application>LibreOffice/5.4.4.2$Windows_X86_64 LibreOffice_project/2524958677847fb3bb44820e40380acbe820f960</Application>
  <Words>44</Words>
  <Paragraphs>30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2013-04-30T12:46:22Z</dcterms:created>
  <dc:creator>Konířová Věra</dc:creator>
  <dc:description/>
  <dc:language>cs-CZ</dc:language>
  <cp:lastModifiedBy>Věrka Věrka</cp:lastModifiedBy>
  <dcterms:modified xsi:type="dcterms:W3CDTF">2020-05-11T20:56:34Z</dcterms:modified>
  <cp:revision>456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</vt:i4>
  </property>
</Properties>
</file>