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12BD4A-AB41-4FB3-B60F-DF6303D5636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DB92BA-7B5B-42F3-8B76-4DA8CA1FBEE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2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9179" y="116632"/>
            <a:ext cx="52806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u="sng" dirty="0">
                <a:solidFill>
                  <a:schemeClr val="tx2">
                    <a:lumMod val="50000"/>
                  </a:schemeClr>
                </a:solidFill>
              </a:rPr>
              <a:t>Brutnákovité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224628"/>
            <a:ext cx="1478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byliny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29886" y="1747848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</a:t>
            </a:r>
            <a:r>
              <a:rPr lang="cs-CZ" sz="2800" b="1" u="sng" dirty="0">
                <a:solidFill>
                  <a:srgbClr val="7030A0"/>
                </a:solidFill>
              </a:rPr>
              <a:t>drsné chlupy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3" t="4194" r="4364"/>
          <a:stretch/>
        </p:blipFill>
        <p:spPr>
          <a:xfrm>
            <a:off x="4067944" y="1583214"/>
            <a:ext cx="4682844" cy="2969311"/>
          </a:xfrm>
          <a:prstGeom prst="rect">
            <a:avLst/>
          </a:prstGeom>
        </p:spPr>
      </p:pic>
      <p:sp>
        <p:nvSpPr>
          <p:cNvPr id="10" name="Oválný popisek 9"/>
          <p:cNvSpPr/>
          <p:nvPr/>
        </p:nvSpPr>
        <p:spPr>
          <a:xfrm>
            <a:off x="5868144" y="4149080"/>
            <a:ext cx="3024336" cy="1015369"/>
          </a:xfrm>
          <a:prstGeom prst="wedgeEllipseCallout">
            <a:avLst>
              <a:gd name="adj1" fmla="val -35034"/>
              <a:gd name="adj2" fmla="val -91687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Pozorně si rostliny  prohlédni, čím jsou porostlé?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08"/>
          <a:stretch/>
        </p:blipFill>
        <p:spPr>
          <a:xfrm>
            <a:off x="429785" y="3933056"/>
            <a:ext cx="3360216" cy="2662826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229886" y="2271068"/>
            <a:ext cx="2557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střídavé listy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29886" y="2794288"/>
            <a:ext cx="3526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květy ve </a:t>
            </a:r>
            <a:r>
              <a:rPr lang="cs-CZ" sz="2800" b="1" u="sng" dirty="0">
                <a:solidFill>
                  <a:srgbClr val="7030A0"/>
                </a:solidFill>
              </a:rPr>
              <a:t>vijanech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29886" y="3317508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plod </a:t>
            </a:r>
            <a:r>
              <a:rPr lang="cs-CZ" sz="2800" b="1" u="sng" dirty="0">
                <a:solidFill>
                  <a:srgbClr val="7030A0"/>
                </a:solidFill>
              </a:rPr>
              <a:t>tvrdky</a:t>
            </a:r>
          </a:p>
        </p:txBody>
      </p:sp>
      <p:sp>
        <p:nvSpPr>
          <p:cNvPr id="18" name="Oválný popisek 17"/>
          <p:cNvSpPr/>
          <p:nvPr/>
        </p:nvSpPr>
        <p:spPr>
          <a:xfrm>
            <a:off x="4283968" y="5322832"/>
            <a:ext cx="3888432" cy="504056"/>
          </a:xfrm>
          <a:prstGeom prst="wedgeEllipseCallout">
            <a:avLst>
              <a:gd name="adj1" fmla="val -59262"/>
              <a:gd name="adj2" fmla="val -984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Poznáš typ květenství?</a:t>
            </a:r>
          </a:p>
        </p:txBody>
      </p:sp>
      <p:sp>
        <p:nvSpPr>
          <p:cNvPr id="19" name="Oválný popisek 18"/>
          <p:cNvSpPr/>
          <p:nvPr/>
        </p:nvSpPr>
        <p:spPr>
          <a:xfrm>
            <a:off x="4283968" y="5980406"/>
            <a:ext cx="4466820" cy="616594"/>
          </a:xfrm>
          <a:prstGeom prst="wedgeEllipseCallout">
            <a:avLst>
              <a:gd name="adj1" fmla="val -58332"/>
              <a:gd name="adj2" fmla="val -45923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Jakým typem plodu jsou tvrdky?</a:t>
            </a:r>
          </a:p>
        </p:txBody>
      </p:sp>
    </p:spTree>
    <p:extLst>
      <p:ext uri="{BB962C8B-B14F-4D97-AF65-F5344CB8AC3E}">
        <p14:creationId xmlns:p14="http://schemas.microsoft.com/office/powerpoint/2010/main" val="331850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 animBg="1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1520" y="260648"/>
            <a:ext cx="1608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50000"/>
                  </a:schemeClr>
                </a:solidFill>
              </a:rPr>
              <a:t>● </a:t>
            </a:r>
            <a:r>
              <a:rPr lang="cs-CZ" sz="2800" b="1" u="sng" dirty="0">
                <a:solidFill>
                  <a:schemeClr val="tx2">
                    <a:lumMod val="50000"/>
                  </a:schemeClr>
                </a:solidFill>
              </a:rPr>
              <a:t>plané: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77097" y="260648"/>
            <a:ext cx="5867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/>
                </a:solidFill>
              </a:rPr>
              <a:t>kostival lékařský </a:t>
            </a:r>
            <a:r>
              <a:rPr lang="cs-CZ" sz="2800" dirty="0">
                <a:solidFill>
                  <a:schemeClr val="accent1"/>
                </a:solidFill>
              </a:rPr>
              <a:t>(„černý kořen“)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1"/>
          <a:stretch/>
        </p:blipFill>
        <p:spPr>
          <a:xfrm>
            <a:off x="1523725" y="856092"/>
            <a:ext cx="3559181" cy="251889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6"/>
          <a:stretch/>
        </p:blipFill>
        <p:spPr>
          <a:xfrm>
            <a:off x="2063474" y="4091492"/>
            <a:ext cx="2644793" cy="2457551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942207" y="3412402"/>
            <a:ext cx="2887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/>
                </a:solidFill>
              </a:rPr>
              <a:t>plicník lékařský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102342" y="3447211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- </a:t>
            </a:r>
            <a:r>
              <a:rPr lang="cs-CZ" sz="2800" b="1" u="sng" dirty="0">
                <a:solidFill>
                  <a:srgbClr val="7030A0"/>
                </a:solidFill>
              </a:rPr>
              <a:t>léčivky</a:t>
            </a:r>
          </a:p>
        </p:txBody>
      </p:sp>
      <p:sp>
        <p:nvSpPr>
          <p:cNvPr id="2" name="Pravá složená závorka 1"/>
          <p:cNvSpPr/>
          <p:nvPr/>
        </p:nvSpPr>
        <p:spPr>
          <a:xfrm>
            <a:off x="5220072" y="1756394"/>
            <a:ext cx="605858" cy="3904854"/>
          </a:xfrm>
          <a:prstGeom prst="rightBrac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ný popisek 12"/>
          <p:cNvSpPr/>
          <p:nvPr/>
        </p:nvSpPr>
        <p:spPr>
          <a:xfrm>
            <a:off x="5523001" y="980728"/>
            <a:ext cx="3371845" cy="504056"/>
          </a:xfrm>
          <a:prstGeom prst="wedgeEllipseCallout">
            <a:avLst>
              <a:gd name="adj1" fmla="val -59262"/>
              <a:gd name="adj2" fmla="val -984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Co pomáhají léčit?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724129" y="1756394"/>
            <a:ext cx="31999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rgbClr val="7030A0"/>
                </a:solidFill>
              </a:rPr>
              <a:t>- rány, zlomeniny </a:t>
            </a:r>
          </a:p>
          <a:p>
            <a:pPr algn="ctr"/>
            <a:r>
              <a:rPr lang="cs-CZ" sz="2800" dirty="0">
                <a:solidFill>
                  <a:srgbClr val="7030A0"/>
                </a:solidFill>
              </a:rPr>
              <a:t>kosti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66860" y="4707141"/>
            <a:ext cx="288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solidFill>
                  <a:srgbClr val="7030A0"/>
                </a:solidFill>
              </a:rPr>
              <a:t>- plicní choroby</a:t>
            </a:r>
          </a:p>
        </p:txBody>
      </p:sp>
    </p:spTree>
    <p:extLst>
      <p:ext uri="{BB962C8B-B14F-4D97-AF65-F5344CB8AC3E}">
        <p14:creationId xmlns:p14="http://schemas.microsoft.com/office/powerpoint/2010/main" val="423324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2" grpId="0" animBg="1"/>
      <p:bldP spid="13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61293" y="4039327"/>
            <a:ext cx="2432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tx2">
                    <a:lumMod val="50000"/>
                  </a:schemeClr>
                </a:solidFill>
              </a:rPr>
              <a:t>● </a:t>
            </a:r>
            <a:r>
              <a:rPr lang="cs-CZ" sz="2800" b="1" u="sng" dirty="0">
                <a:solidFill>
                  <a:schemeClr val="tx2">
                    <a:lumMod val="50000"/>
                  </a:schemeClr>
                </a:solidFill>
              </a:rPr>
              <a:t>pěstované: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4687" y="188640"/>
            <a:ext cx="6426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/>
                </a:solidFill>
              </a:rPr>
              <a:t>pomněnky – rolní, - lesní, - bahenní </a:t>
            </a:r>
            <a:endParaRPr lang="cs-CZ" sz="2800" dirty="0">
              <a:solidFill>
                <a:schemeClr val="accent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06701" y="4039327"/>
            <a:ext cx="3073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/>
                </a:solidFill>
              </a:rPr>
              <a:t>brutnák lékařský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353866" y="4712198"/>
            <a:ext cx="26260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>
                <a:solidFill>
                  <a:srgbClr val="7030A0"/>
                </a:solidFill>
              </a:rPr>
              <a:t>- </a:t>
            </a:r>
            <a:r>
              <a:rPr lang="cs-CZ" sz="2800" b="1" u="sng" dirty="0">
                <a:solidFill>
                  <a:srgbClr val="7030A0"/>
                </a:solidFill>
              </a:rPr>
              <a:t>medonosná </a:t>
            </a:r>
            <a:br>
              <a:rPr lang="cs-CZ" sz="2800" b="1" u="sng" dirty="0">
                <a:solidFill>
                  <a:srgbClr val="7030A0"/>
                </a:solidFill>
              </a:rPr>
            </a:br>
            <a:r>
              <a:rPr lang="cs-CZ" sz="2800" b="1" dirty="0">
                <a:solidFill>
                  <a:srgbClr val="7030A0"/>
                </a:solidFill>
              </a:rPr>
              <a:t>   </a:t>
            </a:r>
            <a:r>
              <a:rPr lang="cs-CZ" sz="2800" b="1" u="sng" dirty="0">
                <a:solidFill>
                  <a:srgbClr val="7030A0"/>
                </a:solidFill>
              </a:rPr>
              <a:t>rostlina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25601" y="5666567"/>
            <a:ext cx="28183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700" dirty="0">
                <a:solidFill>
                  <a:srgbClr val="7030A0"/>
                </a:solidFill>
              </a:rPr>
              <a:t>- dříve také </a:t>
            </a:r>
            <a:br>
              <a:rPr lang="cs-CZ" sz="2700" dirty="0">
                <a:solidFill>
                  <a:srgbClr val="7030A0"/>
                </a:solidFill>
              </a:rPr>
            </a:br>
            <a:r>
              <a:rPr lang="cs-CZ" sz="2700" dirty="0">
                <a:solidFill>
                  <a:srgbClr val="7030A0"/>
                </a:solidFill>
              </a:rPr>
              <a:t>listová zelenina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39" r="18342"/>
          <a:stretch/>
        </p:blipFill>
        <p:spPr>
          <a:xfrm flipH="1">
            <a:off x="2870990" y="805089"/>
            <a:ext cx="3461885" cy="233909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80" r="19623"/>
          <a:stretch/>
        </p:blipFill>
        <p:spPr>
          <a:xfrm>
            <a:off x="294687" y="824026"/>
            <a:ext cx="2409298" cy="3038272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54" y="1844667"/>
            <a:ext cx="3314730" cy="2171499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7" y="4712199"/>
            <a:ext cx="3348915" cy="1885151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633" y="4723729"/>
            <a:ext cx="2511686" cy="1885151"/>
          </a:xfrm>
          <a:prstGeom prst="rect">
            <a:avLst/>
          </a:prstGeom>
        </p:spPr>
      </p:pic>
      <p:sp>
        <p:nvSpPr>
          <p:cNvPr id="19" name="Oválný popisek 18"/>
          <p:cNvSpPr/>
          <p:nvPr/>
        </p:nvSpPr>
        <p:spPr>
          <a:xfrm>
            <a:off x="6384918" y="790630"/>
            <a:ext cx="2615088" cy="660758"/>
          </a:xfrm>
          <a:prstGeom prst="wedgeEllipseCallout">
            <a:avLst>
              <a:gd name="adj1" fmla="val -39660"/>
              <a:gd name="adj2" fmla="val 76596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Poznáš dalšího zástupce?</a:t>
            </a:r>
          </a:p>
        </p:txBody>
      </p:sp>
    </p:spTree>
    <p:extLst>
      <p:ext uri="{BB962C8B-B14F-4D97-AF65-F5344CB8AC3E}">
        <p14:creationId xmlns:p14="http://schemas.microsoft.com/office/powerpoint/2010/main" val="80987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5" grpId="0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Vlastní 35">
      <a:dk1>
        <a:sysClr val="windowText" lastClr="000000"/>
      </a:dk1>
      <a:lt1>
        <a:sysClr val="window" lastClr="FFFFFF"/>
      </a:lt1>
      <a:dk2>
        <a:srgbClr val="B13F9A"/>
      </a:dk2>
      <a:lt2>
        <a:srgbClr val="DDC1E3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79</TotalTime>
  <Words>83</Words>
  <Application>Microsoft Office PowerPoint</Application>
  <PresentationFormat>Předvádění na obrazovce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Book Antiqua</vt:lpstr>
      <vt:lpstr>Century Gothic</vt:lpstr>
      <vt:lpstr>Lékárna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konirova</dc:creator>
  <cp:lastModifiedBy>Mičulková Andrea</cp:lastModifiedBy>
  <cp:revision>11</cp:revision>
  <dcterms:created xsi:type="dcterms:W3CDTF">2018-05-08T06:33:44Z</dcterms:created>
  <dcterms:modified xsi:type="dcterms:W3CDTF">2020-03-25T10:14:22Z</dcterms:modified>
</cp:coreProperties>
</file>