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4" r:id="rId2"/>
    <p:sldId id="265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F6600"/>
    <a:srgbClr val="672A0D"/>
    <a:srgbClr val="000000"/>
    <a:srgbClr val="99CCFF"/>
    <a:srgbClr val="FFBF84"/>
    <a:srgbClr val="DD8C4D"/>
    <a:srgbClr val="FF9600"/>
    <a:srgbClr val="CC9900"/>
    <a:srgbClr val="FBF1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4"/>
          <p:cNvGrpSpPr/>
          <p:nvPr/>
        </p:nvGrpSpPr>
        <p:grpSpPr>
          <a:xfrm>
            <a:off x="0" y="2928934"/>
            <a:ext cx="9144000" cy="285752"/>
            <a:chOff x="0" y="2928934"/>
            <a:chExt cx="9144000" cy="285752"/>
          </a:xfrm>
        </p:grpSpPr>
        <p:sp>
          <p:nvSpPr>
            <p:cNvPr id="12" name="Rectangle 11"/>
            <p:cNvSpPr/>
            <p:nvPr userDrawn="1"/>
          </p:nvSpPr>
          <p:spPr>
            <a:xfrm flipH="1">
              <a:off x="0" y="2928934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 flipH="1">
              <a:off x="8334000" y="2963384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 flipH="1">
              <a:off x="0" y="2966642"/>
              <a:ext cx="8286776" cy="214314"/>
            </a:xfrm>
            <a:prstGeom prst="rect">
              <a:avLst/>
            </a:prstGeom>
            <a:solidFill>
              <a:schemeClr val="accent5"/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54136"/>
            <a:ext cx="7772400" cy="1470025"/>
          </a:xfrm>
          <a:noFill/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outerShdw blurRad="50800" dist="50800" dir="18900000" algn="tl" rotWithShape="0">
                    <a:schemeClr val="accent5">
                      <a:tint val="20000"/>
                      <a:alpha val="43000"/>
                    </a:scheme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19007"/>
            <a:ext cx="64008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8000"/>
            <a:ext cx="1800000" cy="360000"/>
          </a:xfrm>
        </p:spPr>
        <p:txBody>
          <a:bodyPr vert="horz"/>
          <a:lstStyle>
            <a:lvl1pPr algn="l">
              <a:defRPr/>
            </a:lvl1pPr>
          </a:lstStyle>
          <a:p>
            <a:fld id="{0C6B29A0-731B-4844-838A-56EE59B64028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64000" y="6498000"/>
            <a:ext cx="2880000" cy="360000"/>
          </a:xfrm>
        </p:spPr>
        <p:txBody>
          <a:bodyPr vert="horz"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4000" y="2928934"/>
            <a:ext cx="810000" cy="285752"/>
          </a:xfrm>
        </p:spPr>
        <p:txBody>
          <a:bodyPr/>
          <a:lstStyle/>
          <a:p>
            <a:fld id="{C02602B0-49C5-4857-84A7-8F11F4314D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B29A0-731B-4844-838A-56EE59B64028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602B0-49C5-4857-84A7-8F11F4314D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6286520"/>
            <a:ext cx="9144000" cy="285752"/>
            <a:chOff x="0" y="1428736"/>
            <a:chExt cx="9144000" cy="285752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1428736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0" y="1463186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857224" y="1466444"/>
              <a:ext cx="8286776" cy="214314"/>
            </a:xfrm>
            <a:prstGeom prst="rect">
              <a:avLst/>
            </a:prstGeom>
            <a:solidFill>
              <a:schemeClr val="accent6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43802" y="285728"/>
            <a:ext cx="1500198" cy="6000791"/>
          </a:xfrm>
          <a:noFill/>
        </p:spPr>
        <p:txBody>
          <a:bodyPr vert="eaVert"/>
          <a:lstStyle>
            <a:lvl1pPr>
              <a:defRPr>
                <a:gradFill flip="none" rotWithShape="1"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16200000" scaled="1"/>
                  <a:tileRect/>
                </a:gradFill>
                <a:effectLst>
                  <a:outerShdw blurRad="50800" dist="50800" dir="13500000" algn="tl" rotWithShape="0">
                    <a:schemeClr val="tx2">
                      <a:alpha val="43000"/>
                    </a:scheme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2994" y="285730"/>
            <a:ext cx="6657964" cy="6000791"/>
          </a:xfrm>
          <a:noFill/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B29A0-731B-4844-838A-56EE59B64028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286520"/>
            <a:ext cx="810000" cy="285752"/>
          </a:xfrm>
        </p:spPr>
        <p:txBody>
          <a:bodyPr/>
          <a:lstStyle/>
          <a:p>
            <a:fld id="{C02602B0-49C5-4857-84A7-8F11F4314D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B29A0-731B-4844-838A-56EE59B64028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602B0-49C5-4857-84A7-8F11F4314D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2928934"/>
            <a:ext cx="9144000" cy="285752"/>
            <a:chOff x="0" y="2928934"/>
            <a:chExt cx="9144000" cy="285752"/>
          </a:xfrm>
        </p:grpSpPr>
        <p:sp>
          <p:nvSpPr>
            <p:cNvPr id="8" name="Rectangle 7"/>
            <p:cNvSpPr/>
            <p:nvPr userDrawn="1"/>
          </p:nvSpPr>
          <p:spPr>
            <a:xfrm flipH="1">
              <a:off x="0" y="2928934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 flipH="1">
              <a:off x="8334000" y="2963384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0" name="Rectangle 9"/>
            <p:cNvSpPr/>
            <p:nvPr userDrawn="1"/>
          </p:nvSpPr>
          <p:spPr>
            <a:xfrm flipH="1">
              <a:off x="0" y="2966642"/>
              <a:ext cx="8286776" cy="214314"/>
            </a:xfrm>
            <a:prstGeom prst="rect">
              <a:avLst/>
            </a:prstGeom>
            <a:solidFill>
              <a:schemeClr val="accent5"/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217345"/>
            <a:ext cx="7772400" cy="1362075"/>
          </a:xfrm>
          <a:noFill/>
        </p:spPr>
        <p:txBody>
          <a:bodyPr anchor="t"/>
          <a:lstStyle>
            <a:lvl1pPr algn="ctr">
              <a:defRPr sz="4000" b="1" cap="all"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outerShdw blurRad="50800" dist="50800" dir="18900000" algn="tl" rotWithShape="0">
                    <a:schemeClr val="accent5">
                      <a:tint val="20000"/>
                      <a:alpha val="43000"/>
                    </a:scheme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1426089"/>
            <a:ext cx="6400800" cy="1500187"/>
          </a:xfrm>
          <a:noFill/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8000"/>
            <a:ext cx="1800000" cy="360000"/>
          </a:xfrm>
        </p:spPr>
        <p:txBody>
          <a:bodyPr vert="horz"/>
          <a:lstStyle/>
          <a:p>
            <a:fld id="{0C6B29A0-731B-4844-838A-56EE59B64028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64000" y="6498000"/>
            <a:ext cx="2880000" cy="360000"/>
          </a:xfrm>
        </p:spPr>
        <p:txBody>
          <a:bodyPr vert="horz"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4000" y="2928934"/>
            <a:ext cx="810000" cy="285752"/>
          </a:xfrm>
        </p:spPr>
        <p:txBody>
          <a:bodyPr/>
          <a:lstStyle/>
          <a:p>
            <a:fld id="{C02602B0-49C5-4857-84A7-8F11F4314D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2994" y="1717110"/>
            <a:ext cx="4038600" cy="483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3994" y="1717110"/>
            <a:ext cx="4038600" cy="483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B29A0-731B-4844-838A-56EE59B64028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602B0-49C5-4857-84A7-8F11F4314D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2994" y="1717668"/>
            <a:ext cx="4040188" cy="639762"/>
          </a:xfrm>
          <a:solidFill>
            <a:srgbClr val="FF9900">
              <a:alpha val="10196"/>
            </a:srgbClr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2994" y="2357433"/>
            <a:ext cx="4040188" cy="41960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0819" y="1717668"/>
            <a:ext cx="4041775" cy="639762"/>
          </a:xfrm>
          <a:solidFill>
            <a:srgbClr val="FF9900">
              <a:alpha val="10196"/>
            </a:srgbClr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0820" y="2357430"/>
            <a:ext cx="4041775" cy="4197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B29A0-731B-4844-838A-56EE59B64028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602B0-49C5-4857-84A7-8F11F4314D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9"/>
          <p:cNvGrpSpPr/>
          <p:nvPr/>
        </p:nvGrpSpPr>
        <p:grpSpPr>
          <a:xfrm>
            <a:off x="0" y="1428736"/>
            <a:ext cx="9144000" cy="285752"/>
            <a:chOff x="0" y="1428736"/>
            <a:chExt cx="9144000" cy="285752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1428736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0" y="1463186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857224" y="1466444"/>
              <a:ext cx="8286776" cy="214314"/>
            </a:xfrm>
            <a:prstGeom prst="rect">
              <a:avLst/>
            </a:prstGeom>
            <a:solidFill>
              <a:schemeClr val="accent6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B29A0-731B-4844-838A-56EE59B64028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602B0-49C5-4857-84A7-8F11F4314D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6286520"/>
            <a:ext cx="9144000" cy="285752"/>
            <a:chOff x="0" y="1428736"/>
            <a:chExt cx="9144000" cy="285752"/>
          </a:xfrm>
        </p:grpSpPr>
        <p:sp>
          <p:nvSpPr>
            <p:cNvPr id="6" name="Rectangle 5"/>
            <p:cNvSpPr/>
            <p:nvPr userDrawn="1"/>
          </p:nvSpPr>
          <p:spPr>
            <a:xfrm>
              <a:off x="0" y="1428736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0" y="1463186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857224" y="1466444"/>
              <a:ext cx="8286776" cy="214314"/>
            </a:xfrm>
            <a:prstGeom prst="rect">
              <a:avLst/>
            </a:prstGeom>
            <a:solidFill>
              <a:schemeClr val="accent6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B29A0-731B-4844-838A-56EE59B64028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86520"/>
            <a:ext cx="810000" cy="285752"/>
          </a:xfrm>
        </p:spPr>
        <p:txBody>
          <a:bodyPr/>
          <a:lstStyle/>
          <a:p>
            <a:fld id="{C02602B0-49C5-4857-84A7-8F11F4314D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6" y="285728"/>
            <a:ext cx="3286146" cy="1143008"/>
          </a:xfrm>
        </p:spPr>
        <p:txBody>
          <a:bodyPr anchor="t"/>
          <a:lstStyle>
            <a:lvl1pPr algn="l">
              <a:defRPr sz="2000" b="1">
                <a:effectLst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1717341"/>
            <a:ext cx="8215338" cy="483860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14810" y="285728"/>
            <a:ext cx="4857752" cy="1144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B29A0-731B-4844-838A-56EE59B64028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602B0-49C5-4857-84A7-8F11F4314D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3" y="1718046"/>
            <a:ext cx="734214" cy="4834842"/>
          </a:xfrm>
          <a:noFill/>
        </p:spPr>
        <p:txBody>
          <a:bodyPr vert="eaVert" anchor="ctr"/>
          <a:lstStyle>
            <a:lvl1pPr algn="ctr">
              <a:defRPr sz="2000" b="1">
                <a:gradFill flip="none" rotWithShape="1"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16200000" scaled="1"/>
                  <a:tileRect/>
                </a:gradFill>
                <a:effectLst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5372" y="1790268"/>
            <a:ext cx="8091100" cy="4710569"/>
          </a:xfrm>
          <a:effectLst>
            <a:glow rad="101600">
              <a:schemeClr val="accent1">
                <a:alpha val="6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cs-CZ"/>
              <a:t>Kliknutím na ikonu přidáte obrázek.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2994" y="285728"/>
            <a:ext cx="8229600" cy="1144800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B29A0-731B-4844-838A-56EE59B64028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602B0-49C5-4857-84A7-8F11F4314D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2"/>
          <p:cNvGrpSpPr/>
          <p:nvPr/>
        </p:nvGrpSpPr>
        <p:grpSpPr>
          <a:xfrm>
            <a:off x="0" y="1428736"/>
            <a:ext cx="9144000" cy="285752"/>
            <a:chOff x="0" y="1428736"/>
            <a:chExt cx="9144000" cy="285752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1428736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0" y="1463186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857224" y="1466444"/>
              <a:ext cx="8286776" cy="214314"/>
            </a:xfrm>
            <a:prstGeom prst="rect">
              <a:avLst/>
            </a:prstGeom>
            <a:solidFill>
              <a:schemeClr val="accent5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2994" y="1716711"/>
            <a:ext cx="8229600" cy="4838735"/>
          </a:xfrm>
          <a:prstGeom prst="rect">
            <a:avLst/>
          </a:prstGeom>
          <a:noFill/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1800000" cy="285728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B29A0-731B-4844-838A-56EE59B64028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64000" y="6572272"/>
            <a:ext cx="2880000" cy="285728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1428736"/>
            <a:ext cx="8100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50000"/>
                  </a:schemeClr>
                </a:solidFill>
              </a:defRPr>
            </a:lvl1pPr>
          </a:lstStyle>
          <a:p>
            <a:fld id="{C02602B0-49C5-4857-84A7-8F11F4314D2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2994" y="283053"/>
            <a:ext cx="8229600" cy="1143000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gradFill flip="none" rotWithShape="1">
            <a:gsLst>
              <a:gs pos="0">
                <a:srgbClr val="00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5400000" scaled="1"/>
            <a:tileRect/>
          </a:gradFill>
          <a:effectLst>
            <a:outerShdw blurRad="50800" dist="50800" dir="18900000" algn="tl" rotWithShape="0">
              <a:schemeClr val="tx2">
                <a:alpha val="43000"/>
              </a:scheme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3" pitchFamily="18" charset="2"/>
        <a:buChar char="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"/>
        <a:buChar char="Ø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3" pitchFamily="18" charset="2"/>
        <a:buChar char="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"/>
        <a:buChar char="Ø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3" pitchFamily="18" charset="2"/>
        <a:buChar char="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13.jpeg"/><Relationship Id="rId3" Type="http://schemas.microsoft.com/office/2007/relationships/hdphoto" Target="../media/hdphoto1.wdp"/><Relationship Id="rId7" Type="http://schemas.openxmlformats.org/officeDocument/2006/relationships/image" Target="../media/image9.png"/><Relationship Id="rId12" Type="http://schemas.openxmlformats.org/officeDocument/2006/relationships/image" Target="../media/image1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wmf"/><Relationship Id="rId11" Type="http://schemas.openxmlformats.org/officeDocument/2006/relationships/image" Target="../media/image5.jpeg"/><Relationship Id="rId5" Type="http://schemas.microsoft.com/office/2007/relationships/hdphoto" Target="../media/hdphoto2.wdp"/><Relationship Id="rId10" Type="http://schemas.openxmlformats.org/officeDocument/2006/relationships/image" Target="../media/image11.wmf"/><Relationship Id="rId4" Type="http://schemas.openxmlformats.org/officeDocument/2006/relationships/image" Target="../media/image7.jpeg"/><Relationship Id="rId9" Type="http://schemas.openxmlformats.org/officeDocument/2006/relationships/image" Target="../media/image10.wmf"/><Relationship Id="rId1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8734" y="115393"/>
            <a:ext cx="30965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Verdana"/>
                <a:cs typeface="Verdana"/>
              </a:rPr>
              <a:t>▪</a:t>
            </a:r>
            <a:r>
              <a:rPr lang="cs-CZ" sz="3200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200" u="sng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koloběh dusíku</a:t>
            </a:r>
          </a:p>
        </p:txBody>
      </p:sp>
      <p:pic>
        <p:nvPicPr>
          <p:cNvPr id="4" name="Picture 14" descr="C:\Users\KonirovaV\AppData\Local\Microsoft\Windows\Temporary Internet Files\Content.IE5\S7687CZ2\MP900430946[1]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92" t="8348" r="25099" b="8348"/>
          <a:stretch/>
        </p:blipFill>
        <p:spPr bwMode="auto">
          <a:xfrm>
            <a:off x="3349074" y="2356903"/>
            <a:ext cx="1035529" cy="1235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8" descr="C:\Users\KonirovaV\AppData\Local\Microsoft\Windows\Temporary Internet Files\Content.IE5\9HENFX0K\MP900399528[1]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07" t="26827" r="6960" b="7314"/>
          <a:stretch/>
        </p:blipFill>
        <p:spPr bwMode="auto">
          <a:xfrm>
            <a:off x="4530060" y="1700867"/>
            <a:ext cx="1631469" cy="1296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MP900433166[1]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215"/>
          <a:stretch/>
        </p:blipFill>
        <p:spPr bwMode="auto">
          <a:xfrm>
            <a:off x="2183068" y="3692277"/>
            <a:ext cx="1104585" cy="621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Volný tvar 7"/>
          <p:cNvSpPr/>
          <p:nvPr/>
        </p:nvSpPr>
        <p:spPr>
          <a:xfrm rot="4718585">
            <a:off x="5371378" y="2902005"/>
            <a:ext cx="226519" cy="795510"/>
          </a:xfrm>
          <a:custGeom>
            <a:avLst/>
            <a:gdLst>
              <a:gd name="connsiteX0" fmla="*/ 85396 w 902814"/>
              <a:gd name="connsiteY0" fmla="*/ 138546 h 3172691"/>
              <a:gd name="connsiteX1" fmla="*/ 126959 w 902814"/>
              <a:gd name="connsiteY1" fmla="*/ 69273 h 3172691"/>
              <a:gd name="connsiteX2" fmla="*/ 293214 w 902814"/>
              <a:gd name="connsiteY2" fmla="*/ 55418 h 3172691"/>
              <a:gd name="connsiteX3" fmla="*/ 334778 w 902814"/>
              <a:gd name="connsiteY3" fmla="*/ 69273 h 3172691"/>
              <a:gd name="connsiteX4" fmla="*/ 417905 w 902814"/>
              <a:gd name="connsiteY4" fmla="*/ 124691 h 3172691"/>
              <a:gd name="connsiteX5" fmla="*/ 542596 w 902814"/>
              <a:gd name="connsiteY5" fmla="*/ 110837 h 3172691"/>
              <a:gd name="connsiteX6" fmla="*/ 625723 w 902814"/>
              <a:gd name="connsiteY6" fmla="*/ 83128 h 3172691"/>
              <a:gd name="connsiteX7" fmla="*/ 653432 w 902814"/>
              <a:gd name="connsiteY7" fmla="*/ 55418 h 3172691"/>
              <a:gd name="connsiteX8" fmla="*/ 736559 w 902814"/>
              <a:gd name="connsiteY8" fmla="*/ 0 h 3172691"/>
              <a:gd name="connsiteX9" fmla="*/ 861250 w 902814"/>
              <a:gd name="connsiteY9" fmla="*/ 27709 h 3172691"/>
              <a:gd name="connsiteX10" fmla="*/ 902814 w 902814"/>
              <a:gd name="connsiteY10" fmla="*/ 110837 h 3172691"/>
              <a:gd name="connsiteX11" fmla="*/ 875105 w 902814"/>
              <a:gd name="connsiteY11" fmla="*/ 249382 h 3172691"/>
              <a:gd name="connsiteX12" fmla="*/ 819687 w 902814"/>
              <a:gd name="connsiteY12" fmla="*/ 332509 h 3172691"/>
              <a:gd name="connsiteX13" fmla="*/ 778123 w 902814"/>
              <a:gd name="connsiteY13" fmla="*/ 360218 h 3172691"/>
              <a:gd name="connsiteX14" fmla="*/ 764269 w 902814"/>
              <a:gd name="connsiteY14" fmla="*/ 401782 h 3172691"/>
              <a:gd name="connsiteX15" fmla="*/ 694996 w 902814"/>
              <a:gd name="connsiteY15" fmla="*/ 471055 h 3172691"/>
              <a:gd name="connsiteX16" fmla="*/ 681141 w 902814"/>
              <a:gd name="connsiteY16" fmla="*/ 526473 h 3172691"/>
              <a:gd name="connsiteX17" fmla="*/ 653432 w 902814"/>
              <a:gd name="connsiteY17" fmla="*/ 568037 h 3172691"/>
              <a:gd name="connsiteX18" fmla="*/ 639578 w 902814"/>
              <a:gd name="connsiteY18" fmla="*/ 665018 h 3172691"/>
              <a:gd name="connsiteX19" fmla="*/ 625723 w 902814"/>
              <a:gd name="connsiteY19" fmla="*/ 706582 h 3172691"/>
              <a:gd name="connsiteX20" fmla="*/ 639578 w 902814"/>
              <a:gd name="connsiteY20" fmla="*/ 1039091 h 3172691"/>
              <a:gd name="connsiteX21" fmla="*/ 653432 w 902814"/>
              <a:gd name="connsiteY21" fmla="*/ 1122218 h 3172691"/>
              <a:gd name="connsiteX22" fmla="*/ 667287 w 902814"/>
              <a:gd name="connsiteY22" fmla="*/ 1427018 h 3172691"/>
              <a:gd name="connsiteX23" fmla="*/ 681141 w 902814"/>
              <a:gd name="connsiteY23" fmla="*/ 1524000 h 3172691"/>
              <a:gd name="connsiteX24" fmla="*/ 708850 w 902814"/>
              <a:gd name="connsiteY24" fmla="*/ 1787237 h 3172691"/>
              <a:gd name="connsiteX25" fmla="*/ 736559 w 902814"/>
              <a:gd name="connsiteY25" fmla="*/ 2022764 h 3172691"/>
              <a:gd name="connsiteX26" fmla="*/ 750414 w 902814"/>
              <a:gd name="connsiteY26" fmla="*/ 2258291 h 3172691"/>
              <a:gd name="connsiteX27" fmla="*/ 778123 w 902814"/>
              <a:gd name="connsiteY27" fmla="*/ 2424546 h 3172691"/>
              <a:gd name="connsiteX28" fmla="*/ 791978 w 902814"/>
              <a:gd name="connsiteY28" fmla="*/ 2812473 h 3172691"/>
              <a:gd name="connsiteX29" fmla="*/ 819687 w 902814"/>
              <a:gd name="connsiteY29" fmla="*/ 2895600 h 3172691"/>
              <a:gd name="connsiteX30" fmla="*/ 833541 w 902814"/>
              <a:gd name="connsiteY30" fmla="*/ 2937164 h 3172691"/>
              <a:gd name="connsiteX31" fmla="*/ 819687 w 902814"/>
              <a:gd name="connsiteY31" fmla="*/ 3075709 h 3172691"/>
              <a:gd name="connsiteX32" fmla="*/ 805832 w 902814"/>
              <a:gd name="connsiteY32" fmla="*/ 3117273 h 3172691"/>
              <a:gd name="connsiteX33" fmla="*/ 764269 w 902814"/>
              <a:gd name="connsiteY33" fmla="*/ 3131128 h 3172691"/>
              <a:gd name="connsiteX34" fmla="*/ 653432 w 902814"/>
              <a:gd name="connsiteY34" fmla="*/ 3117273 h 3172691"/>
              <a:gd name="connsiteX35" fmla="*/ 611869 w 902814"/>
              <a:gd name="connsiteY35" fmla="*/ 3089564 h 3172691"/>
              <a:gd name="connsiteX36" fmla="*/ 570305 w 902814"/>
              <a:gd name="connsiteY36" fmla="*/ 3075709 h 3172691"/>
              <a:gd name="connsiteX37" fmla="*/ 445614 w 902814"/>
              <a:gd name="connsiteY37" fmla="*/ 3144982 h 3172691"/>
              <a:gd name="connsiteX38" fmla="*/ 404050 w 902814"/>
              <a:gd name="connsiteY38" fmla="*/ 3172691 h 3172691"/>
              <a:gd name="connsiteX39" fmla="*/ 348632 w 902814"/>
              <a:gd name="connsiteY39" fmla="*/ 3089564 h 3172691"/>
              <a:gd name="connsiteX40" fmla="*/ 376341 w 902814"/>
              <a:gd name="connsiteY40" fmla="*/ 2951018 h 3172691"/>
              <a:gd name="connsiteX41" fmla="*/ 417905 w 902814"/>
              <a:gd name="connsiteY41" fmla="*/ 2812473 h 3172691"/>
              <a:gd name="connsiteX42" fmla="*/ 431759 w 902814"/>
              <a:gd name="connsiteY42" fmla="*/ 2770909 h 3172691"/>
              <a:gd name="connsiteX43" fmla="*/ 459469 w 902814"/>
              <a:gd name="connsiteY43" fmla="*/ 2729346 h 3172691"/>
              <a:gd name="connsiteX44" fmla="*/ 501032 w 902814"/>
              <a:gd name="connsiteY44" fmla="*/ 1773382 h 3172691"/>
              <a:gd name="connsiteX45" fmla="*/ 473323 w 902814"/>
              <a:gd name="connsiteY45" fmla="*/ 1357746 h 3172691"/>
              <a:gd name="connsiteX46" fmla="*/ 459469 w 902814"/>
              <a:gd name="connsiteY46" fmla="*/ 1302328 h 3172691"/>
              <a:gd name="connsiteX47" fmla="*/ 445614 w 902814"/>
              <a:gd name="connsiteY47" fmla="*/ 1219200 h 3172691"/>
              <a:gd name="connsiteX48" fmla="*/ 417905 w 902814"/>
              <a:gd name="connsiteY48" fmla="*/ 1136073 h 3172691"/>
              <a:gd name="connsiteX49" fmla="*/ 404050 w 902814"/>
              <a:gd name="connsiteY49" fmla="*/ 1011382 h 3172691"/>
              <a:gd name="connsiteX50" fmla="*/ 390196 w 902814"/>
              <a:gd name="connsiteY50" fmla="*/ 955964 h 3172691"/>
              <a:gd name="connsiteX51" fmla="*/ 376341 w 902814"/>
              <a:gd name="connsiteY51" fmla="*/ 886691 h 3172691"/>
              <a:gd name="connsiteX52" fmla="*/ 348632 w 902814"/>
              <a:gd name="connsiteY52" fmla="*/ 637309 h 3172691"/>
              <a:gd name="connsiteX53" fmla="*/ 320923 w 902814"/>
              <a:gd name="connsiteY53" fmla="*/ 471055 h 3172691"/>
              <a:gd name="connsiteX54" fmla="*/ 307069 w 902814"/>
              <a:gd name="connsiteY54" fmla="*/ 346364 h 3172691"/>
              <a:gd name="connsiteX55" fmla="*/ 237796 w 902814"/>
              <a:gd name="connsiteY55" fmla="*/ 290946 h 3172691"/>
              <a:gd name="connsiteX56" fmla="*/ 196232 w 902814"/>
              <a:gd name="connsiteY56" fmla="*/ 277091 h 3172691"/>
              <a:gd name="connsiteX57" fmla="*/ 16123 w 902814"/>
              <a:gd name="connsiteY57" fmla="*/ 249382 h 3172691"/>
              <a:gd name="connsiteX58" fmla="*/ 2269 w 902814"/>
              <a:gd name="connsiteY58" fmla="*/ 207818 h 3172691"/>
              <a:gd name="connsiteX59" fmla="*/ 85396 w 902814"/>
              <a:gd name="connsiteY59" fmla="*/ 152400 h 3172691"/>
              <a:gd name="connsiteX60" fmla="*/ 85396 w 902814"/>
              <a:gd name="connsiteY60" fmla="*/ 138546 h 3172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902814" h="3172691">
                <a:moveTo>
                  <a:pt x="85396" y="138546"/>
                </a:moveTo>
                <a:cubicBezTo>
                  <a:pt x="99250" y="115455"/>
                  <a:pt x="109434" y="89719"/>
                  <a:pt x="126959" y="69273"/>
                </a:cubicBezTo>
                <a:cubicBezTo>
                  <a:pt x="173438" y="15047"/>
                  <a:pt x="227019" y="48063"/>
                  <a:pt x="293214" y="55418"/>
                </a:cubicBezTo>
                <a:cubicBezTo>
                  <a:pt x="307069" y="60036"/>
                  <a:pt x="322012" y="62181"/>
                  <a:pt x="334778" y="69273"/>
                </a:cubicBezTo>
                <a:cubicBezTo>
                  <a:pt x="363889" y="85446"/>
                  <a:pt x="417905" y="124691"/>
                  <a:pt x="417905" y="124691"/>
                </a:cubicBezTo>
                <a:cubicBezTo>
                  <a:pt x="459469" y="120073"/>
                  <a:pt x="501589" y="119038"/>
                  <a:pt x="542596" y="110837"/>
                </a:cubicBezTo>
                <a:cubicBezTo>
                  <a:pt x="571237" y="105109"/>
                  <a:pt x="625723" y="83128"/>
                  <a:pt x="625723" y="83128"/>
                </a:cubicBezTo>
                <a:cubicBezTo>
                  <a:pt x="634959" y="73891"/>
                  <a:pt x="642982" y="63255"/>
                  <a:pt x="653432" y="55418"/>
                </a:cubicBezTo>
                <a:cubicBezTo>
                  <a:pt x="680074" y="35437"/>
                  <a:pt x="736559" y="0"/>
                  <a:pt x="736559" y="0"/>
                </a:cubicBezTo>
                <a:cubicBezTo>
                  <a:pt x="737405" y="141"/>
                  <a:pt x="843301" y="13349"/>
                  <a:pt x="861250" y="27709"/>
                </a:cubicBezTo>
                <a:cubicBezTo>
                  <a:pt x="885665" y="47241"/>
                  <a:pt x="893687" y="83457"/>
                  <a:pt x="902814" y="110837"/>
                </a:cubicBezTo>
                <a:cubicBezTo>
                  <a:pt x="899373" y="134925"/>
                  <a:pt x="893704" y="215903"/>
                  <a:pt x="875105" y="249382"/>
                </a:cubicBezTo>
                <a:cubicBezTo>
                  <a:pt x="858932" y="278493"/>
                  <a:pt x="847396" y="314036"/>
                  <a:pt x="819687" y="332509"/>
                </a:cubicBezTo>
                <a:lnTo>
                  <a:pt x="778123" y="360218"/>
                </a:lnTo>
                <a:cubicBezTo>
                  <a:pt x="773505" y="374073"/>
                  <a:pt x="773031" y="390099"/>
                  <a:pt x="764269" y="401782"/>
                </a:cubicBezTo>
                <a:cubicBezTo>
                  <a:pt x="744676" y="427907"/>
                  <a:pt x="694996" y="471055"/>
                  <a:pt x="694996" y="471055"/>
                </a:cubicBezTo>
                <a:cubicBezTo>
                  <a:pt x="690378" y="489528"/>
                  <a:pt x="688642" y="508971"/>
                  <a:pt x="681141" y="526473"/>
                </a:cubicBezTo>
                <a:cubicBezTo>
                  <a:pt x="674582" y="541778"/>
                  <a:pt x="658217" y="552088"/>
                  <a:pt x="653432" y="568037"/>
                </a:cubicBezTo>
                <a:cubicBezTo>
                  <a:pt x="644049" y="599315"/>
                  <a:pt x="645982" y="632997"/>
                  <a:pt x="639578" y="665018"/>
                </a:cubicBezTo>
                <a:cubicBezTo>
                  <a:pt x="636714" y="679339"/>
                  <a:pt x="630341" y="692727"/>
                  <a:pt x="625723" y="706582"/>
                </a:cubicBezTo>
                <a:cubicBezTo>
                  <a:pt x="630341" y="817418"/>
                  <a:pt x="632199" y="928404"/>
                  <a:pt x="639578" y="1039091"/>
                </a:cubicBezTo>
                <a:cubicBezTo>
                  <a:pt x="641447" y="1067120"/>
                  <a:pt x="651431" y="1094198"/>
                  <a:pt x="653432" y="1122218"/>
                </a:cubicBezTo>
                <a:cubicBezTo>
                  <a:pt x="660678" y="1223664"/>
                  <a:pt x="660290" y="1325554"/>
                  <a:pt x="667287" y="1427018"/>
                </a:cubicBezTo>
                <a:cubicBezTo>
                  <a:pt x="669534" y="1459596"/>
                  <a:pt x="677398" y="1491560"/>
                  <a:pt x="681141" y="1524000"/>
                </a:cubicBezTo>
                <a:cubicBezTo>
                  <a:pt x="691254" y="1611649"/>
                  <a:pt x="699450" y="1699509"/>
                  <a:pt x="708850" y="1787237"/>
                </a:cubicBezTo>
                <a:cubicBezTo>
                  <a:pt x="722321" y="1912964"/>
                  <a:pt x="721521" y="1902455"/>
                  <a:pt x="736559" y="2022764"/>
                </a:cubicBezTo>
                <a:cubicBezTo>
                  <a:pt x="741177" y="2101273"/>
                  <a:pt x="743883" y="2179918"/>
                  <a:pt x="750414" y="2258291"/>
                </a:cubicBezTo>
                <a:cubicBezTo>
                  <a:pt x="755323" y="2317203"/>
                  <a:pt x="766717" y="2367515"/>
                  <a:pt x="778123" y="2424546"/>
                </a:cubicBezTo>
                <a:cubicBezTo>
                  <a:pt x="782741" y="2553855"/>
                  <a:pt x="780605" y="2683582"/>
                  <a:pt x="791978" y="2812473"/>
                </a:cubicBezTo>
                <a:cubicBezTo>
                  <a:pt x="794545" y="2841568"/>
                  <a:pt x="810451" y="2867891"/>
                  <a:pt x="819687" y="2895600"/>
                </a:cubicBezTo>
                <a:lnTo>
                  <a:pt x="833541" y="2937164"/>
                </a:lnTo>
                <a:cubicBezTo>
                  <a:pt x="828923" y="2983346"/>
                  <a:pt x="826744" y="3029837"/>
                  <a:pt x="819687" y="3075709"/>
                </a:cubicBezTo>
                <a:cubicBezTo>
                  <a:pt x="817466" y="3090143"/>
                  <a:pt x="816159" y="3106946"/>
                  <a:pt x="805832" y="3117273"/>
                </a:cubicBezTo>
                <a:cubicBezTo>
                  <a:pt x="795506" y="3127600"/>
                  <a:pt x="778123" y="3126510"/>
                  <a:pt x="764269" y="3131128"/>
                </a:cubicBezTo>
                <a:cubicBezTo>
                  <a:pt x="727323" y="3126510"/>
                  <a:pt x="689353" y="3127070"/>
                  <a:pt x="653432" y="3117273"/>
                </a:cubicBezTo>
                <a:cubicBezTo>
                  <a:pt x="637368" y="3112892"/>
                  <a:pt x="626762" y="3097011"/>
                  <a:pt x="611869" y="3089564"/>
                </a:cubicBezTo>
                <a:cubicBezTo>
                  <a:pt x="598807" y="3083033"/>
                  <a:pt x="584160" y="3080327"/>
                  <a:pt x="570305" y="3075709"/>
                </a:cubicBezTo>
                <a:cubicBezTo>
                  <a:pt x="497148" y="3100095"/>
                  <a:pt x="540893" y="3081463"/>
                  <a:pt x="445614" y="3144982"/>
                </a:cubicBezTo>
                <a:lnTo>
                  <a:pt x="404050" y="3172691"/>
                </a:lnTo>
                <a:cubicBezTo>
                  <a:pt x="353671" y="3155898"/>
                  <a:pt x="343544" y="3165888"/>
                  <a:pt x="348632" y="3089564"/>
                </a:cubicBezTo>
                <a:cubicBezTo>
                  <a:pt x="351765" y="3042572"/>
                  <a:pt x="366473" y="2997069"/>
                  <a:pt x="376341" y="2951018"/>
                </a:cubicBezTo>
                <a:cubicBezTo>
                  <a:pt x="388903" y="2892394"/>
                  <a:pt x="397024" y="2875117"/>
                  <a:pt x="417905" y="2812473"/>
                </a:cubicBezTo>
                <a:cubicBezTo>
                  <a:pt x="422523" y="2798618"/>
                  <a:pt x="423658" y="2783060"/>
                  <a:pt x="431759" y="2770909"/>
                </a:cubicBezTo>
                <a:lnTo>
                  <a:pt x="459469" y="2729346"/>
                </a:lnTo>
                <a:cubicBezTo>
                  <a:pt x="487755" y="2361612"/>
                  <a:pt x="494446" y="2306869"/>
                  <a:pt x="501032" y="1773382"/>
                </a:cubicBezTo>
                <a:cubicBezTo>
                  <a:pt x="503532" y="1570873"/>
                  <a:pt x="506315" y="1506209"/>
                  <a:pt x="473323" y="1357746"/>
                </a:cubicBezTo>
                <a:cubicBezTo>
                  <a:pt x="469192" y="1339158"/>
                  <a:pt x="463203" y="1320999"/>
                  <a:pt x="459469" y="1302328"/>
                </a:cubicBezTo>
                <a:cubicBezTo>
                  <a:pt x="453960" y="1274782"/>
                  <a:pt x="452427" y="1246453"/>
                  <a:pt x="445614" y="1219200"/>
                </a:cubicBezTo>
                <a:cubicBezTo>
                  <a:pt x="438530" y="1190864"/>
                  <a:pt x="417905" y="1136073"/>
                  <a:pt x="417905" y="1136073"/>
                </a:cubicBezTo>
                <a:cubicBezTo>
                  <a:pt x="413287" y="1094509"/>
                  <a:pt x="410409" y="1052715"/>
                  <a:pt x="404050" y="1011382"/>
                </a:cubicBezTo>
                <a:cubicBezTo>
                  <a:pt x="401155" y="992562"/>
                  <a:pt x="394327" y="974552"/>
                  <a:pt x="390196" y="955964"/>
                </a:cubicBezTo>
                <a:cubicBezTo>
                  <a:pt x="385088" y="932976"/>
                  <a:pt x="380959" y="909782"/>
                  <a:pt x="376341" y="886691"/>
                </a:cubicBezTo>
                <a:cubicBezTo>
                  <a:pt x="344978" y="510324"/>
                  <a:pt x="379296" y="867288"/>
                  <a:pt x="348632" y="637309"/>
                </a:cubicBezTo>
                <a:cubicBezTo>
                  <a:pt x="328009" y="482635"/>
                  <a:pt x="349804" y="557693"/>
                  <a:pt x="320923" y="471055"/>
                </a:cubicBezTo>
                <a:cubicBezTo>
                  <a:pt x="316305" y="429491"/>
                  <a:pt x="318073" y="386710"/>
                  <a:pt x="307069" y="346364"/>
                </a:cubicBezTo>
                <a:cubicBezTo>
                  <a:pt x="303000" y="331444"/>
                  <a:pt x="245083" y="294590"/>
                  <a:pt x="237796" y="290946"/>
                </a:cubicBezTo>
                <a:cubicBezTo>
                  <a:pt x="224734" y="284415"/>
                  <a:pt x="210400" y="280633"/>
                  <a:pt x="196232" y="277091"/>
                </a:cubicBezTo>
                <a:cubicBezTo>
                  <a:pt x="132770" y="261226"/>
                  <a:pt x="83411" y="257793"/>
                  <a:pt x="16123" y="249382"/>
                </a:cubicBezTo>
                <a:cubicBezTo>
                  <a:pt x="11505" y="235527"/>
                  <a:pt x="-6219" y="219702"/>
                  <a:pt x="2269" y="207818"/>
                </a:cubicBezTo>
                <a:cubicBezTo>
                  <a:pt x="21625" y="180719"/>
                  <a:pt x="61848" y="175948"/>
                  <a:pt x="85396" y="152400"/>
                </a:cubicBezTo>
                <a:lnTo>
                  <a:pt x="85396" y="1385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olný tvar 8"/>
          <p:cNvSpPr/>
          <p:nvPr/>
        </p:nvSpPr>
        <p:spPr>
          <a:xfrm rot="17990688" flipH="1">
            <a:off x="5611589" y="2956632"/>
            <a:ext cx="239984" cy="751855"/>
          </a:xfrm>
          <a:custGeom>
            <a:avLst/>
            <a:gdLst>
              <a:gd name="connsiteX0" fmla="*/ 237255 w 778422"/>
              <a:gd name="connsiteY0" fmla="*/ 59246 h 2331391"/>
              <a:gd name="connsiteX1" fmla="*/ 306527 w 778422"/>
              <a:gd name="connsiteY1" fmla="*/ 73101 h 2331391"/>
              <a:gd name="connsiteX2" fmla="*/ 389655 w 778422"/>
              <a:gd name="connsiteY2" fmla="*/ 86955 h 2331391"/>
              <a:gd name="connsiteX3" fmla="*/ 403509 w 778422"/>
              <a:gd name="connsiteY3" fmla="*/ 128519 h 2331391"/>
              <a:gd name="connsiteX4" fmla="*/ 445073 w 778422"/>
              <a:gd name="connsiteY4" fmla="*/ 142373 h 2331391"/>
              <a:gd name="connsiteX5" fmla="*/ 486636 w 778422"/>
              <a:gd name="connsiteY5" fmla="*/ 170082 h 2331391"/>
              <a:gd name="connsiteX6" fmla="*/ 583618 w 778422"/>
              <a:gd name="connsiteY6" fmla="*/ 73101 h 2331391"/>
              <a:gd name="connsiteX7" fmla="*/ 611327 w 778422"/>
              <a:gd name="connsiteY7" fmla="*/ 45391 h 2331391"/>
              <a:gd name="connsiteX8" fmla="*/ 625182 w 778422"/>
              <a:gd name="connsiteY8" fmla="*/ 3828 h 2331391"/>
              <a:gd name="connsiteX9" fmla="*/ 749873 w 778422"/>
              <a:gd name="connsiteY9" fmla="*/ 45391 h 2331391"/>
              <a:gd name="connsiteX10" fmla="*/ 763727 w 778422"/>
              <a:gd name="connsiteY10" fmla="*/ 225501 h 2331391"/>
              <a:gd name="connsiteX11" fmla="*/ 749873 w 778422"/>
              <a:gd name="connsiteY11" fmla="*/ 267064 h 2331391"/>
              <a:gd name="connsiteX12" fmla="*/ 666746 w 778422"/>
              <a:gd name="connsiteY12" fmla="*/ 308628 h 2331391"/>
              <a:gd name="connsiteX13" fmla="*/ 625182 w 778422"/>
              <a:gd name="connsiteY13" fmla="*/ 391755 h 2331391"/>
              <a:gd name="connsiteX14" fmla="*/ 597473 w 778422"/>
              <a:gd name="connsiteY14" fmla="*/ 433319 h 2331391"/>
              <a:gd name="connsiteX15" fmla="*/ 555909 w 778422"/>
              <a:gd name="connsiteY15" fmla="*/ 585719 h 2331391"/>
              <a:gd name="connsiteX16" fmla="*/ 569764 w 778422"/>
              <a:gd name="connsiteY16" fmla="*/ 2012737 h 2331391"/>
              <a:gd name="connsiteX17" fmla="*/ 611327 w 778422"/>
              <a:gd name="connsiteY17" fmla="*/ 2054301 h 2331391"/>
              <a:gd name="connsiteX18" fmla="*/ 625182 w 778422"/>
              <a:gd name="connsiteY18" fmla="*/ 2095864 h 2331391"/>
              <a:gd name="connsiteX19" fmla="*/ 722164 w 778422"/>
              <a:gd name="connsiteY19" fmla="*/ 2192846 h 2331391"/>
              <a:gd name="connsiteX20" fmla="*/ 722164 w 778422"/>
              <a:gd name="connsiteY20" fmla="*/ 2275973 h 2331391"/>
              <a:gd name="connsiteX21" fmla="*/ 639036 w 778422"/>
              <a:gd name="connsiteY21" fmla="*/ 2331391 h 2331391"/>
              <a:gd name="connsiteX22" fmla="*/ 472782 w 778422"/>
              <a:gd name="connsiteY22" fmla="*/ 2317537 h 2331391"/>
              <a:gd name="connsiteX23" fmla="*/ 445073 w 778422"/>
              <a:gd name="connsiteY23" fmla="*/ 2275973 h 2331391"/>
              <a:gd name="connsiteX24" fmla="*/ 361946 w 778422"/>
              <a:gd name="connsiteY24" fmla="*/ 2248264 h 2331391"/>
              <a:gd name="connsiteX25" fmla="*/ 251109 w 778422"/>
              <a:gd name="connsiteY25" fmla="*/ 2262119 h 2331391"/>
              <a:gd name="connsiteX26" fmla="*/ 167982 w 778422"/>
              <a:gd name="connsiteY26" fmla="*/ 2289828 h 2331391"/>
              <a:gd name="connsiteX27" fmla="*/ 167982 w 778422"/>
              <a:gd name="connsiteY27" fmla="*/ 2054301 h 2331391"/>
              <a:gd name="connsiteX28" fmla="*/ 195691 w 778422"/>
              <a:gd name="connsiteY28" fmla="*/ 1971173 h 2331391"/>
              <a:gd name="connsiteX29" fmla="*/ 223400 w 778422"/>
              <a:gd name="connsiteY29" fmla="*/ 1915755 h 2331391"/>
              <a:gd name="connsiteX30" fmla="*/ 251109 w 778422"/>
              <a:gd name="connsiteY30" fmla="*/ 1832628 h 2331391"/>
              <a:gd name="connsiteX31" fmla="*/ 264964 w 778422"/>
              <a:gd name="connsiteY31" fmla="*/ 1791064 h 2331391"/>
              <a:gd name="connsiteX32" fmla="*/ 278818 w 778422"/>
              <a:gd name="connsiteY32" fmla="*/ 1749501 h 2331391"/>
              <a:gd name="connsiteX33" fmla="*/ 320382 w 778422"/>
              <a:gd name="connsiteY33" fmla="*/ 1486264 h 2331391"/>
              <a:gd name="connsiteX34" fmla="*/ 334236 w 778422"/>
              <a:gd name="connsiteY34" fmla="*/ 1416991 h 2331391"/>
              <a:gd name="connsiteX35" fmla="*/ 348091 w 778422"/>
              <a:gd name="connsiteY35" fmla="*/ 1250737 h 2331391"/>
              <a:gd name="connsiteX36" fmla="*/ 361946 w 778422"/>
              <a:gd name="connsiteY36" fmla="*/ 1195319 h 2331391"/>
              <a:gd name="connsiteX37" fmla="*/ 375800 w 778422"/>
              <a:gd name="connsiteY37" fmla="*/ 1042919 h 2331391"/>
              <a:gd name="connsiteX38" fmla="*/ 361946 w 778422"/>
              <a:gd name="connsiteY38" fmla="*/ 599573 h 2331391"/>
              <a:gd name="connsiteX39" fmla="*/ 348091 w 778422"/>
              <a:gd name="connsiteY39" fmla="*/ 544155 h 2331391"/>
              <a:gd name="connsiteX40" fmla="*/ 320382 w 778422"/>
              <a:gd name="connsiteY40" fmla="*/ 461028 h 2331391"/>
              <a:gd name="connsiteX41" fmla="*/ 278818 w 778422"/>
              <a:gd name="connsiteY41" fmla="*/ 377901 h 2331391"/>
              <a:gd name="connsiteX42" fmla="*/ 209546 w 778422"/>
              <a:gd name="connsiteY42" fmla="*/ 308628 h 2331391"/>
              <a:gd name="connsiteX43" fmla="*/ 126418 w 778422"/>
              <a:gd name="connsiteY43" fmla="*/ 267064 h 2331391"/>
              <a:gd name="connsiteX44" fmla="*/ 84855 w 778422"/>
              <a:gd name="connsiteY44" fmla="*/ 253210 h 2331391"/>
              <a:gd name="connsiteX45" fmla="*/ 43291 w 778422"/>
              <a:gd name="connsiteY45" fmla="*/ 225501 h 2331391"/>
              <a:gd name="connsiteX46" fmla="*/ 29436 w 778422"/>
              <a:gd name="connsiteY46" fmla="*/ 73101 h 2331391"/>
              <a:gd name="connsiteX47" fmla="*/ 112564 w 778422"/>
              <a:gd name="connsiteY47" fmla="*/ 45391 h 2331391"/>
              <a:gd name="connsiteX48" fmla="*/ 334236 w 778422"/>
              <a:gd name="connsiteY48" fmla="*/ 73101 h 2331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778422" h="2331391">
                <a:moveTo>
                  <a:pt x="237255" y="59246"/>
                </a:moveTo>
                <a:lnTo>
                  <a:pt x="306527" y="73101"/>
                </a:lnTo>
                <a:cubicBezTo>
                  <a:pt x="334165" y="78126"/>
                  <a:pt x="365265" y="73018"/>
                  <a:pt x="389655" y="86955"/>
                </a:cubicBezTo>
                <a:cubicBezTo>
                  <a:pt x="402335" y="94201"/>
                  <a:pt x="393182" y="118192"/>
                  <a:pt x="403509" y="128519"/>
                </a:cubicBezTo>
                <a:cubicBezTo>
                  <a:pt x="413836" y="138846"/>
                  <a:pt x="431218" y="137755"/>
                  <a:pt x="445073" y="142373"/>
                </a:cubicBezTo>
                <a:cubicBezTo>
                  <a:pt x="458927" y="151609"/>
                  <a:pt x="470114" y="168017"/>
                  <a:pt x="486636" y="170082"/>
                </a:cubicBezTo>
                <a:cubicBezTo>
                  <a:pt x="606651" y="185084"/>
                  <a:pt x="521050" y="135672"/>
                  <a:pt x="583618" y="73101"/>
                </a:cubicBezTo>
                <a:lnTo>
                  <a:pt x="611327" y="45391"/>
                </a:lnTo>
                <a:cubicBezTo>
                  <a:pt x="615945" y="31537"/>
                  <a:pt x="611140" y="7840"/>
                  <a:pt x="625182" y="3828"/>
                </a:cubicBezTo>
                <a:cubicBezTo>
                  <a:pt x="677447" y="-11105"/>
                  <a:pt x="712965" y="20786"/>
                  <a:pt x="749873" y="45391"/>
                </a:cubicBezTo>
                <a:cubicBezTo>
                  <a:pt x="783887" y="147435"/>
                  <a:pt x="786209" y="113092"/>
                  <a:pt x="763727" y="225501"/>
                </a:cubicBezTo>
                <a:cubicBezTo>
                  <a:pt x="760863" y="239821"/>
                  <a:pt x="758996" y="255660"/>
                  <a:pt x="749873" y="267064"/>
                </a:cubicBezTo>
                <a:cubicBezTo>
                  <a:pt x="730341" y="291479"/>
                  <a:pt x="694125" y="299501"/>
                  <a:pt x="666746" y="308628"/>
                </a:cubicBezTo>
                <a:cubicBezTo>
                  <a:pt x="587343" y="427727"/>
                  <a:pt x="682534" y="277047"/>
                  <a:pt x="625182" y="391755"/>
                </a:cubicBezTo>
                <a:cubicBezTo>
                  <a:pt x="617736" y="406648"/>
                  <a:pt x="604236" y="418103"/>
                  <a:pt x="597473" y="433319"/>
                </a:cubicBezTo>
                <a:cubicBezTo>
                  <a:pt x="571906" y="490846"/>
                  <a:pt x="567762" y="526456"/>
                  <a:pt x="555909" y="585719"/>
                </a:cubicBezTo>
                <a:cubicBezTo>
                  <a:pt x="560527" y="1061392"/>
                  <a:pt x="551826" y="1537380"/>
                  <a:pt x="569764" y="2012737"/>
                </a:cubicBezTo>
                <a:cubicBezTo>
                  <a:pt x="570503" y="2032316"/>
                  <a:pt x="600459" y="2037998"/>
                  <a:pt x="611327" y="2054301"/>
                </a:cubicBezTo>
                <a:cubicBezTo>
                  <a:pt x="619428" y="2066452"/>
                  <a:pt x="618090" y="2083098"/>
                  <a:pt x="625182" y="2095864"/>
                </a:cubicBezTo>
                <a:cubicBezTo>
                  <a:pt x="675709" y="2186812"/>
                  <a:pt x="654704" y="2170359"/>
                  <a:pt x="722164" y="2192846"/>
                </a:cubicBezTo>
                <a:cubicBezTo>
                  <a:pt x="731400" y="2220554"/>
                  <a:pt x="749872" y="2248265"/>
                  <a:pt x="722164" y="2275973"/>
                </a:cubicBezTo>
                <a:cubicBezTo>
                  <a:pt x="698616" y="2299521"/>
                  <a:pt x="639036" y="2331391"/>
                  <a:pt x="639036" y="2331391"/>
                </a:cubicBezTo>
                <a:cubicBezTo>
                  <a:pt x="583618" y="2326773"/>
                  <a:pt x="526252" y="2332814"/>
                  <a:pt x="472782" y="2317537"/>
                </a:cubicBezTo>
                <a:cubicBezTo>
                  <a:pt x="456771" y="2312963"/>
                  <a:pt x="459193" y="2284798"/>
                  <a:pt x="445073" y="2275973"/>
                </a:cubicBezTo>
                <a:cubicBezTo>
                  <a:pt x="420305" y="2260493"/>
                  <a:pt x="361946" y="2248264"/>
                  <a:pt x="361946" y="2248264"/>
                </a:cubicBezTo>
                <a:cubicBezTo>
                  <a:pt x="325000" y="2252882"/>
                  <a:pt x="287516" y="2254318"/>
                  <a:pt x="251109" y="2262119"/>
                </a:cubicBezTo>
                <a:cubicBezTo>
                  <a:pt x="222550" y="2268239"/>
                  <a:pt x="167982" y="2289828"/>
                  <a:pt x="167982" y="2289828"/>
                </a:cubicBezTo>
                <a:cubicBezTo>
                  <a:pt x="136175" y="2194409"/>
                  <a:pt x="141787" y="2228933"/>
                  <a:pt x="167982" y="2054301"/>
                </a:cubicBezTo>
                <a:cubicBezTo>
                  <a:pt x="172315" y="2025416"/>
                  <a:pt x="182629" y="1997298"/>
                  <a:pt x="195691" y="1971173"/>
                </a:cubicBezTo>
                <a:cubicBezTo>
                  <a:pt x="204927" y="1952700"/>
                  <a:pt x="215730" y="1934931"/>
                  <a:pt x="223400" y="1915755"/>
                </a:cubicBezTo>
                <a:cubicBezTo>
                  <a:pt x="234248" y="1888636"/>
                  <a:pt x="241873" y="1860337"/>
                  <a:pt x="251109" y="1832628"/>
                </a:cubicBezTo>
                <a:lnTo>
                  <a:pt x="264964" y="1791064"/>
                </a:lnTo>
                <a:lnTo>
                  <a:pt x="278818" y="1749501"/>
                </a:lnTo>
                <a:cubicBezTo>
                  <a:pt x="291005" y="1664192"/>
                  <a:pt x="303844" y="1568958"/>
                  <a:pt x="320382" y="1486264"/>
                </a:cubicBezTo>
                <a:lnTo>
                  <a:pt x="334236" y="1416991"/>
                </a:lnTo>
                <a:cubicBezTo>
                  <a:pt x="338854" y="1361573"/>
                  <a:pt x="341193" y="1305918"/>
                  <a:pt x="348091" y="1250737"/>
                </a:cubicBezTo>
                <a:cubicBezTo>
                  <a:pt x="350453" y="1231843"/>
                  <a:pt x="359429" y="1214193"/>
                  <a:pt x="361946" y="1195319"/>
                </a:cubicBezTo>
                <a:cubicBezTo>
                  <a:pt x="368688" y="1144757"/>
                  <a:pt x="371182" y="1093719"/>
                  <a:pt x="375800" y="1042919"/>
                </a:cubicBezTo>
                <a:cubicBezTo>
                  <a:pt x="371182" y="895137"/>
                  <a:pt x="370147" y="747199"/>
                  <a:pt x="361946" y="599573"/>
                </a:cubicBezTo>
                <a:cubicBezTo>
                  <a:pt x="360890" y="580561"/>
                  <a:pt x="353563" y="562393"/>
                  <a:pt x="348091" y="544155"/>
                </a:cubicBezTo>
                <a:cubicBezTo>
                  <a:pt x="339698" y="516179"/>
                  <a:pt x="329618" y="488737"/>
                  <a:pt x="320382" y="461028"/>
                </a:cubicBezTo>
                <a:cubicBezTo>
                  <a:pt x="307302" y="421787"/>
                  <a:pt x="307741" y="410956"/>
                  <a:pt x="278818" y="377901"/>
                </a:cubicBezTo>
                <a:cubicBezTo>
                  <a:pt x="257314" y="353325"/>
                  <a:pt x="240526" y="318955"/>
                  <a:pt x="209546" y="308628"/>
                </a:cubicBezTo>
                <a:cubicBezTo>
                  <a:pt x="105070" y="273802"/>
                  <a:pt x="233853" y="320781"/>
                  <a:pt x="126418" y="267064"/>
                </a:cubicBezTo>
                <a:cubicBezTo>
                  <a:pt x="113356" y="260533"/>
                  <a:pt x="98709" y="257828"/>
                  <a:pt x="84855" y="253210"/>
                </a:cubicBezTo>
                <a:cubicBezTo>
                  <a:pt x="71000" y="243974"/>
                  <a:pt x="56293" y="235903"/>
                  <a:pt x="43291" y="225501"/>
                </a:cubicBezTo>
                <a:cubicBezTo>
                  <a:pt x="-3852" y="187786"/>
                  <a:pt x="-18311" y="148132"/>
                  <a:pt x="29436" y="73101"/>
                </a:cubicBezTo>
                <a:cubicBezTo>
                  <a:pt x="45117" y="48459"/>
                  <a:pt x="112564" y="45391"/>
                  <a:pt x="112564" y="45391"/>
                </a:cubicBezTo>
                <a:cubicBezTo>
                  <a:pt x="316827" y="59982"/>
                  <a:pt x="248551" y="30257"/>
                  <a:pt x="334236" y="73101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olný tvar 10"/>
          <p:cNvSpPr/>
          <p:nvPr/>
        </p:nvSpPr>
        <p:spPr>
          <a:xfrm rot="16200000">
            <a:off x="6208101" y="2846144"/>
            <a:ext cx="113540" cy="504054"/>
          </a:xfrm>
          <a:custGeom>
            <a:avLst/>
            <a:gdLst>
              <a:gd name="connsiteX0" fmla="*/ 22559 w 285795"/>
              <a:gd name="connsiteY0" fmla="*/ 152400 h 734291"/>
              <a:gd name="connsiteX1" fmla="*/ 22559 w 285795"/>
              <a:gd name="connsiteY1" fmla="*/ 540327 h 734291"/>
              <a:gd name="connsiteX2" fmla="*/ 50268 w 285795"/>
              <a:gd name="connsiteY2" fmla="*/ 623455 h 734291"/>
              <a:gd name="connsiteX3" fmla="*/ 91831 w 285795"/>
              <a:gd name="connsiteY3" fmla="*/ 665018 h 734291"/>
              <a:gd name="connsiteX4" fmla="*/ 105686 w 285795"/>
              <a:gd name="connsiteY4" fmla="*/ 706582 h 734291"/>
              <a:gd name="connsiteX5" fmla="*/ 188813 w 285795"/>
              <a:gd name="connsiteY5" fmla="*/ 734291 h 734291"/>
              <a:gd name="connsiteX6" fmla="*/ 271941 w 285795"/>
              <a:gd name="connsiteY6" fmla="*/ 720437 h 734291"/>
              <a:gd name="connsiteX7" fmla="*/ 285795 w 285795"/>
              <a:gd name="connsiteY7" fmla="*/ 678873 h 734291"/>
              <a:gd name="connsiteX8" fmla="*/ 271941 w 285795"/>
              <a:gd name="connsiteY8" fmla="*/ 429491 h 734291"/>
              <a:gd name="connsiteX9" fmla="*/ 258086 w 285795"/>
              <a:gd name="connsiteY9" fmla="*/ 387927 h 734291"/>
              <a:gd name="connsiteX10" fmla="*/ 244231 w 285795"/>
              <a:gd name="connsiteY10" fmla="*/ 332509 h 734291"/>
              <a:gd name="connsiteX11" fmla="*/ 230377 w 285795"/>
              <a:gd name="connsiteY11" fmla="*/ 290946 h 734291"/>
              <a:gd name="connsiteX12" fmla="*/ 216522 w 285795"/>
              <a:gd name="connsiteY12" fmla="*/ 235527 h 734291"/>
              <a:gd name="connsiteX13" fmla="*/ 188813 w 285795"/>
              <a:gd name="connsiteY13" fmla="*/ 152400 h 734291"/>
              <a:gd name="connsiteX14" fmla="*/ 161104 w 285795"/>
              <a:gd name="connsiteY14" fmla="*/ 41564 h 734291"/>
              <a:gd name="connsiteX15" fmla="*/ 133395 w 285795"/>
              <a:gd name="connsiteY15" fmla="*/ 0 h 734291"/>
              <a:gd name="connsiteX16" fmla="*/ 64122 w 285795"/>
              <a:gd name="connsiteY16" fmla="*/ 13855 h 734291"/>
              <a:gd name="connsiteX17" fmla="*/ 8704 w 285795"/>
              <a:gd name="connsiteY17" fmla="*/ 207818 h 734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5795" h="734291">
                <a:moveTo>
                  <a:pt x="22559" y="152400"/>
                </a:moveTo>
                <a:cubicBezTo>
                  <a:pt x="-9152" y="310949"/>
                  <a:pt x="-5844" y="265769"/>
                  <a:pt x="22559" y="540327"/>
                </a:cubicBezTo>
                <a:cubicBezTo>
                  <a:pt x="25565" y="569380"/>
                  <a:pt x="29615" y="602802"/>
                  <a:pt x="50268" y="623455"/>
                </a:cubicBezTo>
                <a:lnTo>
                  <a:pt x="91831" y="665018"/>
                </a:lnTo>
                <a:cubicBezTo>
                  <a:pt x="96449" y="678873"/>
                  <a:pt x="93802" y="698094"/>
                  <a:pt x="105686" y="706582"/>
                </a:cubicBezTo>
                <a:cubicBezTo>
                  <a:pt x="129453" y="723559"/>
                  <a:pt x="188813" y="734291"/>
                  <a:pt x="188813" y="734291"/>
                </a:cubicBezTo>
                <a:cubicBezTo>
                  <a:pt x="216522" y="729673"/>
                  <a:pt x="247551" y="734374"/>
                  <a:pt x="271941" y="720437"/>
                </a:cubicBezTo>
                <a:cubicBezTo>
                  <a:pt x="284621" y="713191"/>
                  <a:pt x="285795" y="693477"/>
                  <a:pt x="285795" y="678873"/>
                </a:cubicBezTo>
                <a:cubicBezTo>
                  <a:pt x="285795" y="595617"/>
                  <a:pt x="279834" y="512371"/>
                  <a:pt x="271941" y="429491"/>
                </a:cubicBezTo>
                <a:cubicBezTo>
                  <a:pt x="270556" y="414953"/>
                  <a:pt x="262098" y="401969"/>
                  <a:pt x="258086" y="387927"/>
                </a:cubicBezTo>
                <a:cubicBezTo>
                  <a:pt x="252855" y="369618"/>
                  <a:pt x="249462" y="350818"/>
                  <a:pt x="244231" y="332509"/>
                </a:cubicBezTo>
                <a:cubicBezTo>
                  <a:pt x="240219" y="318467"/>
                  <a:pt x="234389" y="304988"/>
                  <a:pt x="230377" y="290946"/>
                </a:cubicBezTo>
                <a:cubicBezTo>
                  <a:pt x="225146" y="272637"/>
                  <a:pt x="221994" y="253765"/>
                  <a:pt x="216522" y="235527"/>
                </a:cubicBezTo>
                <a:cubicBezTo>
                  <a:pt x="208129" y="207551"/>
                  <a:pt x="194541" y="181041"/>
                  <a:pt x="188813" y="152400"/>
                </a:cubicBezTo>
                <a:cubicBezTo>
                  <a:pt x="183542" y="126046"/>
                  <a:pt x="175307" y="69969"/>
                  <a:pt x="161104" y="41564"/>
                </a:cubicBezTo>
                <a:cubicBezTo>
                  <a:pt x="153657" y="26671"/>
                  <a:pt x="142631" y="13855"/>
                  <a:pt x="133395" y="0"/>
                </a:cubicBezTo>
                <a:cubicBezTo>
                  <a:pt x="110304" y="4618"/>
                  <a:pt x="82710" y="-602"/>
                  <a:pt x="64122" y="13855"/>
                </a:cubicBezTo>
                <a:cubicBezTo>
                  <a:pt x="-11790" y="72897"/>
                  <a:pt x="8704" y="124503"/>
                  <a:pt x="8704" y="207818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olný tvar 9"/>
          <p:cNvSpPr/>
          <p:nvPr/>
        </p:nvSpPr>
        <p:spPr>
          <a:xfrm>
            <a:off x="6232877" y="2932191"/>
            <a:ext cx="451125" cy="166002"/>
          </a:xfrm>
          <a:custGeom>
            <a:avLst/>
            <a:gdLst>
              <a:gd name="connsiteX0" fmla="*/ 27716 w 568043"/>
              <a:gd name="connsiteY0" fmla="*/ 201 h 346564"/>
              <a:gd name="connsiteX1" fmla="*/ 429498 w 568043"/>
              <a:gd name="connsiteY1" fmla="*/ 14055 h 346564"/>
              <a:gd name="connsiteX2" fmla="*/ 471061 w 568043"/>
              <a:gd name="connsiteY2" fmla="*/ 27910 h 346564"/>
              <a:gd name="connsiteX3" fmla="*/ 498771 w 568043"/>
              <a:gd name="connsiteY3" fmla="*/ 55619 h 346564"/>
              <a:gd name="connsiteX4" fmla="*/ 526480 w 568043"/>
              <a:gd name="connsiteY4" fmla="*/ 111037 h 346564"/>
              <a:gd name="connsiteX5" fmla="*/ 554189 w 568043"/>
              <a:gd name="connsiteY5" fmla="*/ 152601 h 346564"/>
              <a:gd name="connsiteX6" fmla="*/ 568043 w 568043"/>
              <a:gd name="connsiteY6" fmla="*/ 194164 h 346564"/>
              <a:gd name="connsiteX7" fmla="*/ 512625 w 568043"/>
              <a:gd name="connsiteY7" fmla="*/ 332710 h 346564"/>
              <a:gd name="connsiteX8" fmla="*/ 471061 w 568043"/>
              <a:gd name="connsiteY8" fmla="*/ 346564 h 346564"/>
              <a:gd name="connsiteX9" fmla="*/ 401789 w 568043"/>
              <a:gd name="connsiteY9" fmla="*/ 277291 h 346564"/>
              <a:gd name="connsiteX10" fmla="*/ 318661 w 568043"/>
              <a:gd name="connsiteY10" fmla="*/ 235728 h 346564"/>
              <a:gd name="connsiteX11" fmla="*/ 193971 w 568043"/>
              <a:gd name="connsiteY11" fmla="*/ 180310 h 346564"/>
              <a:gd name="connsiteX12" fmla="*/ 110843 w 568043"/>
              <a:gd name="connsiteY12" fmla="*/ 152601 h 346564"/>
              <a:gd name="connsiteX13" fmla="*/ 41571 w 568043"/>
              <a:gd name="connsiteY13" fmla="*/ 138746 h 346564"/>
              <a:gd name="connsiteX14" fmla="*/ 13861 w 568043"/>
              <a:gd name="connsiteY14" fmla="*/ 111037 h 346564"/>
              <a:gd name="connsiteX15" fmla="*/ 27716 w 568043"/>
              <a:gd name="connsiteY15" fmla="*/ 27910 h 346564"/>
              <a:gd name="connsiteX16" fmla="*/ 152407 w 568043"/>
              <a:gd name="connsiteY16" fmla="*/ 201 h 346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68043" h="346564">
                <a:moveTo>
                  <a:pt x="27716" y="201"/>
                </a:moveTo>
                <a:cubicBezTo>
                  <a:pt x="161643" y="4819"/>
                  <a:pt x="295752" y="5696"/>
                  <a:pt x="429498" y="14055"/>
                </a:cubicBezTo>
                <a:cubicBezTo>
                  <a:pt x="444073" y="14966"/>
                  <a:pt x="458538" y="20396"/>
                  <a:pt x="471061" y="27910"/>
                </a:cubicBezTo>
                <a:cubicBezTo>
                  <a:pt x="482262" y="34631"/>
                  <a:pt x="489534" y="46383"/>
                  <a:pt x="498771" y="55619"/>
                </a:cubicBezTo>
                <a:cubicBezTo>
                  <a:pt x="508007" y="74092"/>
                  <a:pt x="516233" y="93105"/>
                  <a:pt x="526480" y="111037"/>
                </a:cubicBezTo>
                <a:cubicBezTo>
                  <a:pt x="534741" y="125494"/>
                  <a:pt x="546742" y="137708"/>
                  <a:pt x="554189" y="152601"/>
                </a:cubicBezTo>
                <a:cubicBezTo>
                  <a:pt x="560720" y="165663"/>
                  <a:pt x="563425" y="180310"/>
                  <a:pt x="568043" y="194164"/>
                </a:cubicBezTo>
                <a:cubicBezTo>
                  <a:pt x="555728" y="292685"/>
                  <a:pt x="583557" y="297245"/>
                  <a:pt x="512625" y="332710"/>
                </a:cubicBezTo>
                <a:cubicBezTo>
                  <a:pt x="499563" y="339241"/>
                  <a:pt x="484916" y="341946"/>
                  <a:pt x="471061" y="346564"/>
                </a:cubicBezTo>
                <a:cubicBezTo>
                  <a:pt x="360223" y="272671"/>
                  <a:pt x="494155" y="369657"/>
                  <a:pt x="401789" y="277291"/>
                </a:cubicBezTo>
                <a:cubicBezTo>
                  <a:pt x="374931" y="250433"/>
                  <a:pt x="352466" y="246996"/>
                  <a:pt x="318661" y="235728"/>
                </a:cubicBezTo>
                <a:cubicBezTo>
                  <a:pt x="252795" y="191817"/>
                  <a:pt x="292895" y="213285"/>
                  <a:pt x="193971" y="180310"/>
                </a:cubicBezTo>
                <a:lnTo>
                  <a:pt x="110843" y="152601"/>
                </a:lnTo>
                <a:lnTo>
                  <a:pt x="41571" y="138746"/>
                </a:lnTo>
                <a:cubicBezTo>
                  <a:pt x="32334" y="129510"/>
                  <a:pt x="20582" y="122238"/>
                  <a:pt x="13861" y="111037"/>
                </a:cubicBezTo>
                <a:cubicBezTo>
                  <a:pt x="-4392" y="80616"/>
                  <a:pt x="-9082" y="50909"/>
                  <a:pt x="27716" y="27910"/>
                </a:cubicBezTo>
                <a:cubicBezTo>
                  <a:pt x="79061" y="-4180"/>
                  <a:pt x="102946" y="201"/>
                  <a:pt x="152407" y="201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 flipH="1">
            <a:off x="4477641" y="3305387"/>
            <a:ext cx="45719" cy="45719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 flipH="1">
            <a:off x="4630041" y="3416206"/>
            <a:ext cx="45719" cy="45719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 flipH="1">
            <a:off x="4465399" y="3489128"/>
            <a:ext cx="45719" cy="45719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/>
          <p:cNvSpPr/>
          <p:nvPr/>
        </p:nvSpPr>
        <p:spPr>
          <a:xfrm flipH="1">
            <a:off x="4579697" y="3323281"/>
            <a:ext cx="45719" cy="45719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15"/>
          <p:cNvSpPr/>
          <p:nvPr/>
        </p:nvSpPr>
        <p:spPr>
          <a:xfrm flipH="1">
            <a:off x="4523360" y="3370487"/>
            <a:ext cx="45719" cy="45719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láček 16"/>
          <p:cNvSpPr/>
          <p:nvPr/>
        </p:nvSpPr>
        <p:spPr>
          <a:xfrm>
            <a:off x="3247515" y="157766"/>
            <a:ext cx="2667403" cy="500027"/>
          </a:xfrm>
          <a:prstGeom prst="cloudCallout">
            <a:avLst>
              <a:gd name="adj1" fmla="val 16108"/>
              <a:gd name="adj2" fmla="val 34810"/>
            </a:avLst>
          </a:prstGeom>
          <a:solidFill>
            <a:srgbClr val="99CC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dirty="0">
              <a:solidFill>
                <a:srgbClr val="002060"/>
              </a:solidFill>
            </a:endParaRPr>
          </a:p>
          <a:p>
            <a:pPr algn="ctr"/>
            <a:r>
              <a:rPr lang="cs-CZ" sz="2400" dirty="0">
                <a:solidFill>
                  <a:srgbClr val="002060"/>
                </a:solidFill>
              </a:rPr>
              <a:t>Atmosféra</a:t>
            </a:r>
          </a:p>
          <a:p>
            <a:r>
              <a:rPr lang="cs-CZ" sz="2400" dirty="0">
                <a:solidFill>
                  <a:srgbClr val="002060"/>
                </a:solidFill>
              </a:rPr>
              <a:t> </a:t>
            </a:r>
            <a:endParaRPr lang="cs-CZ" sz="2400" b="1" dirty="0">
              <a:solidFill>
                <a:srgbClr val="002060"/>
              </a:solidFill>
            </a:endParaRPr>
          </a:p>
        </p:txBody>
      </p:sp>
      <p:sp>
        <p:nvSpPr>
          <p:cNvPr id="20" name="Ohnutá šipka 19"/>
          <p:cNvSpPr/>
          <p:nvPr/>
        </p:nvSpPr>
        <p:spPr>
          <a:xfrm rot="3925775">
            <a:off x="5101034" y="1473300"/>
            <a:ext cx="3471195" cy="1375364"/>
          </a:xfrm>
          <a:prstGeom prst="bentArrow">
            <a:avLst>
              <a:gd name="adj1" fmla="val 25000"/>
              <a:gd name="adj2" fmla="val 34442"/>
              <a:gd name="adj3" fmla="val 36589"/>
              <a:gd name="adj4" fmla="val 62500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1" name="Ovál 20"/>
          <p:cNvSpPr/>
          <p:nvPr/>
        </p:nvSpPr>
        <p:spPr>
          <a:xfrm>
            <a:off x="5845809" y="3712736"/>
            <a:ext cx="756084" cy="7196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Volný tvar 22"/>
          <p:cNvSpPr/>
          <p:nvPr/>
        </p:nvSpPr>
        <p:spPr>
          <a:xfrm>
            <a:off x="6092630" y="4092098"/>
            <a:ext cx="119841" cy="262441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29" name="Volný tvar 28"/>
          <p:cNvSpPr/>
          <p:nvPr/>
        </p:nvSpPr>
        <p:spPr>
          <a:xfrm>
            <a:off x="6237923" y="4169566"/>
            <a:ext cx="89423" cy="194054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30" name="Volný tvar 29"/>
          <p:cNvSpPr/>
          <p:nvPr/>
        </p:nvSpPr>
        <p:spPr>
          <a:xfrm>
            <a:off x="6323649" y="4029817"/>
            <a:ext cx="96982" cy="194054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31" name="Volný tvar 30"/>
          <p:cNvSpPr/>
          <p:nvPr/>
        </p:nvSpPr>
        <p:spPr>
          <a:xfrm flipH="1" flipV="1">
            <a:off x="6420631" y="3878253"/>
            <a:ext cx="119841" cy="262441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32" name="Volný tvar 31"/>
          <p:cNvSpPr/>
          <p:nvPr/>
        </p:nvSpPr>
        <p:spPr>
          <a:xfrm rot="5400000">
            <a:off x="6180999" y="3863784"/>
            <a:ext cx="119841" cy="262441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33" name="Volný tvar 32"/>
          <p:cNvSpPr/>
          <p:nvPr/>
        </p:nvSpPr>
        <p:spPr>
          <a:xfrm>
            <a:off x="5912869" y="3966983"/>
            <a:ext cx="119841" cy="262441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34" name="Volný tvar 33"/>
          <p:cNvSpPr/>
          <p:nvPr/>
        </p:nvSpPr>
        <p:spPr>
          <a:xfrm rot="2493794">
            <a:off x="6023723" y="3727525"/>
            <a:ext cx="147545" cy="271316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35" name="Volný tvar 34"/>
          <p:cNvSpPr/>
          <p:nvPr/>
        </p:nvSpPr>
        <p:spPr>
          <a:xfrm rot="20268416">
            <a:off x="6215927" y="3755440"/>
            <a:ext cx="133407" cy="172573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18" name="Zaoblený obdélníkový popisek 17"/>
          <p:cNvSpPr/>
          <p:nvPr/>
        </p:nvSpPr>
        <p:spPr>
          <a:xfrm>
            <a:off x="7046231" y="3712736"/>
            <a:ext cx="1630225" cy="798355"/>
          </a:xfrm>
          <a:prstGeom prst="wedgeRoundRectCallout">
            <a:avLst>
              <a:gd name="adj1" fmla="val -17803"/>
              <a:gd name="adj2" fmla="val 48931"/>
              <a:gd name="adj3" fmla="val 16667"/>
            </a:avLst>
          </a:prstGeom>
          <a:solidFill>
            <a:srgbClr val="FFBF84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800000"/>
                </a:solidFill>
              </a:rPr>
              <a:t>NH</a:t>
            </a:r>
            <a:r>
              <a:rPr lang="cs-CZ" sz="2400" baseline="-25000" dirty="0">
                <a:solidFill>
                  <a:srgbClr val="800000"/>
                </a:solidFill>
              </a:rPr>
              <a:t>4 </a:t>
            </a:r>
            <a:r>
              <a:rPr lang="cs-CZ" sz="2400" baseline="30000" dirty="0">
                <a:solidFill>
                  <a:srgbClr val="800000"/>
                </a:solidFill>
              </a:rPr>
              <a:t>+</a:t>
            </a:r>
            <a:endParaRPr lang="cs-CZ" sz="2400" dirty="0">
              <a:solidFill>
                <a:srgbClr val="800000"/>
              </a:solidFill>
            </a:endParaRPr>
          </a:p>
        </p:txBody>
      </p:sp>
      <p:sp>
        <p:nvSpPr>
          <p:cNvPr id="36" name="Zaoblený obdélníkový popisek 35"/>
          <p:cNvSpPr/>
          <p:nvPr/>
        </p:nvSpPr>
        <p:spPr>
          <a:xfrm>
            <a:off x="6882572" y="179287"/>
            <a:ext cx="1991542" cy="578258"/>
          </a:xfrm>
          <a:prstGeom prst="wedgeRoundRectCallout">
            <a:avLst>
              <a:gd name="adj1" fmla="val -92275"/>
              <a:gd name="adj2" fmla="val -14040"/>
              <a:gd name="adj3" fmla="val 16667"/>
            </a:avLst>
          </a:prstGeom>
          <a:solidFill>
            <a:srgbClr val="FFBF84"/>
          </a:solidFill>
          <a:ln w="222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i="1" dirty="0">
                <a:solidFill>
                  <a:schemeClr val="accent2"/>
                </a:solidFill>
              </a:rPr>
              <a:t>Kolika </a:t>
            </a:r>
            <a:r>
              <a:rPr lang="cs-CZ" sz="2000" i="1" dirty="0">
                <a:solidFill>
                  <a:schemeClr val="accent2"/>
                </a:solidFill>
                <a:latin typeface="Verdana"/>
                <a:ea typeface="Verdana"/>
                <a:cs typeface="Verdana"/>
              </a:rPr>
              <a:t>% </a:t>
            </a:r>
            <a:r>
              <a:rPr lang="cs-CZ" sz="2000" i="1" dirty="0">
                <a:solidFill>
                  <a:schemeClr val="accent2"/>
                </a:solidFill>
              </a:rPr>
              <a:t>je zastoupen?</a:t>
            </a:r>
            <a:r>
              <a:rPr lang="cs-CZ" sz="2000" i="1" dirty="0">
                <a:solidFill>
                  <a:schemeClr val="accent2"/>
                </a:solidFill>
                <a:latin typeface="Verdana"/>
                <a:ea typeface="Verdana"/>
                <a:cs typeface="Verdana"/>
              </a:rPr>
              <a:t> </a:t>
            </a:r>
            <a:endParaRPr lang="cs-CZ" sz="2000" i="1" dirty="0">
              <a:solidFill>
                <a:schemeClr val="accent2"/>
              </a:solidFill>
            </a:endParaRPr>
          </a:p>
        </p:txBody>
      </p:sp>
      <p:sp>
        <p:nvSpPr>
          <p:cNvPr id="37" name="Ovál 36"/>
          <p:cNvSpPr/>
          <p:nvPr/>
        </p:nvSpPr>
        <p:spPr>
          <a:xfrm>
            <a:off x="6992790" y="2390787"/>
            <a:ext cx="756084" cy="7196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Volný tvar 37"/>
          <p:cNvSpPr/>
          <p:nvPr/>
        </p:nvSpPr>
        <p:spPr>
          <a:xfrm>
            <a:off x="7239611" y="2770149"/>
            <a:ext cx="119841" cy="262441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39" name="Volný tvar 38"/>
          <p:cNvSpPr/>
          <p:nvPr/>
        </p:nvSpPr>
        <p:spPr>
          <a:xfrm>
            <a:off x="7384904" y="2847617"/>
            <a:ext cx="89423" cy="194054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40" name="Volný tvar 39"/>
          <p:cNvSpPr/>
          <p:nvPr/>
        </p:nvSpPr>
        <p:spPr>
          <a:xfrm>
            <a:off x="7470630" y="2707868"/>
            <a:ext cx="96982" cy="194054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41" name="Volný tvar 40"/>
          <p:cNvSpPr/>
          <p:nvPr/>
        </p:nvSpPr>
        <p:spPr>
          <a:xfrm flipH="1" flipV="1">
            <a:off x="7567612" y="2556304"/>
            <a:ext cx="119841" cy="262441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42" name="Volný tvar 41"/>
          <p:cNvSpPr/>
          <p:nvPr/>
        </p:nvSpPr>
        <p:spPr>
          <a:xfrm rot="5400000">
            <a:off x="7327980" y="2541835"/>
            <a:ext cx="119841" cy="262441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43" name="Volný tvar 42"/>
          <p:cNvSpPr/>
          <p:nvPr/>
        </p:nvSpPr>
        <p:spPr>
          <a:xfrm>
            <a:off x="7059850" y="2645034"/>
            <a:ext cx="119841" cy="262441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44" name="Volný tvar 43"/>
          <p:cNvSpPr/>
          <p:nvPr/>
        </p:nvSpPr>
        <p:spPr>
          <a:xfrm rot="2493794">
            <a:off x="7170704" y="2405576"/>
            <a:ext cx="147545" cy="271316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45" name="Volný tvar 44"/>
          <p:cNvSpPr/>
          <p:nvPr/>
        </p:nvSpPr>
        <p:spPr>
          <a:xfrm rot="20268416">
            <a:off x="7362908" y="2433491"/>
            <a:ext cx="133407" cy="172573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26" name="Ohnutá šipka 25"/>
          <p:cNvSpPr/>
          <p:nvPr/>
        </p:nvSpPr>
        <p:spPr>
          <a:xfrm rot="19437057" flipV="1">
            <a:off x="4981525" y="3294752"/>
            <a:ext cx="563448" cy="1438807"/>
          </a:xfrm>
          <a:prstGeom prst="ben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7" name="Ohnutá šipka 26"/>
          <p:cNvSpPr/>
          <p:nvPr/>
        </p:nvSpPr>
        <p:spPr>
          <a:xfrm rot="7671463">
            <a:off x="6326848" y="3248919"/>
            <a:ext cx="540264" cy="509887"/>
          </a:xfrm>
          <a:prstGeom prst="ben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7" name="Ohnutá šipka 46"/>
          <p:cNvSpPr/>
          <p:nvPr/>
        </p:nvSpPr>
        <p:spPr>
          <a:xfrm rot="12179810" flipH="1">
            <a:off x="5434198" y="3443365"/>
            <a:ext cx="460804" cy="602475"/>
          </a:xfrm>
          <a:prstGeom prst="ben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8" name="Ohnutá šipka 47"/>
          <p:cNvSpPr/>
          <p:nvPr/>
        </p:nvSpPr>
        <p:spPr>
          <a:xfrm rot="9161078" flipH="1">
            <a:off x="6324451" y="4309166"/>
            <a:ext cx="759784" cy="574051"/>
          </a:xfrm>
          <a:prstGeom prst="bentArrow">
            <a:avLst>
              <a:gd name="adj1" fmla="val 25000"/>
              <a:gd name="adj2" fmla="val 27286"/>
              <a:gd name="adj3" fmla="val 43192"/>
              <a:gd name="adj4" fmla="val 4375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9" name="Ohnutá šipka 48"/>
          <p:cNvSpPr/>
          <p:nvPr/>
        </p:nvSpPr>
        <p:spPr>
          <a:xfrm rot="10496506">
            <a:off x="5664703" y="4651209"/>
            <a:ext cx="2310216" cy="1415005"/>
          </a:xfrm>
          <a:prstGeom prst="bentArrow">
            <a:avLst>
              <a:gd name="adj1" fmla="val 25000"/>
              <a:gd name="adj2" fmla="val 31446"/>
              <a:gd name="adj3" fmla="val 37494"/>
              <a:gd name="adj4" fmla="val 62500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46" name="Picture 7" descr="MP900433166[1]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215"/>
          <a:stretch/>
        </p:blipFill>
        <p:spPr bwMode="auto">
          <a:xfrm>
            <a:off x="7429615" y="1490388"/>
            <a:ext cx="1626223" cy="76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Zaoblený obdélníkový popisek 49"/>
          <p:cNvSpPr/>
          <p:nvPr/>
        </p:nvSpPr>
        <p:spPr>
          <a:xfrm>
            <a:off x="4012139" y="5355223"/>
            <a:ext cx="1630225" cy="798355"/>
          </a:xfrm>
          <a:prstGeom prst="wedgeRoundRectCallout">
            <a:avLst>
              <a:gd name="adj1" fmla="val -17803"/>
              <a:gd name="adj2" fmla="val 48931"/>
              <a:gd name="adj3" fmla="val 16667"/>
            </a:avLst>
          </a:prstGeom>
          <a:solidFill>
            <a:srgbClr val="FFBF84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800000"/>
                </a:solidFill>
              </a:rPr>
              <a:t>NO</a:t>
            </a:r>
            <a:r>
              <a:rPr lang="cs-CZ" sz="2400" baseline="-25000" dirty="0">
                <a:solidFill>
                  <a:srgbClr val="800000"/>
                </a:solidFill>
              </a:rPr>
              <a:t>2 </a:t>
            </a:r>
            <a:r>
              <a:rPr lang="cs-CZ" sz="2400" baseline="30000" dirty="0">
                <a:solidFill>
                  <a:srgbClr val="800000"/>
                </a:solidFill>
              </a:rPr>
              <a:t>-</a:t>
            </a:r>
            <a:endParaRPr lang="cs-CZ" sz="2400" dirty="0">
              <a:solidFill>
                <a:srgbClr val="800000"/>
              </a:solidFill>
            </a:endParaRPr>
          </a:p>
        </p:txBody>
      </p:sp>
      <p:sp>
        <p:nvSpPr>
          <p:cNvPr id="51" name="Ovál 50"/>
          <p:cNvSpPr/>
          <p:nvPr/>
        </p:nvSpPr>
        <p:spPr>
          <a:xfrm>
            <a:off x="6396948" y="5025540"/>
            <a:ext cx="756084" cy="7196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Volný tvar 51"/>
          <p:cNvSpPr/>
          <p:nvPr/>
        </p:nvSpPr>
        <p:spPr>
          <a:xfrm>
            <a:off x="6643769" y="5404902"/>
            <a:ext cx="119841" cy="262441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FFBF84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53" name="Volný tvar 52"/>
          <p:cNvSpPr/>
          <p:nvPr/>
        </p:nvSpPr>
        <p:spPr>
          <a:xfrm>
            <a:off x="6789062" y="5482370"/>
            <a:ext cx="89423" cy="194054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FFBF84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54" name="Volný tvar 53"/>
          <p:cNvSpPr/>
          <p:nvPr/>
        </p:nvSpPr>
        <p:spPr>
          <a:xfrm>
            <a:off x="6874788" y="5342621"/>
            <a:ext cx="96982" cy="194054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FFBF84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55" name="Volný tvar 54"/>
          <p:cNvSpPr/>
          <p:nvPr/>
        </p:nvSpPr>
        <p:spPr>
          <a:xfrm flipH="1" flipV="1">
            <a:off x="6971770" y="5191057"/>
            <a:ext cx="119841" cy="262441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FFBF84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56" name="Volný tvar 55"/>
          <p:cNvSpPr/>
          <p:nvPr/>
        </p:nvSpPr>
        <p:spPr>
          <a:xfrm rot="5400000">
            <a:off x="6732138" y="5176588"/>
            <a:ext cx="119841" cy="262441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FFBF84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57" name="Volný tvar 56"/>
          <p:cNvSpPr/>
          <p:nvPr/>
        </p:nvSpPr>
        <p:spPr>
          <a:xfrm>
            <a:off x="6464008" y="5279787"/>
            <a:ext cx="119841" cy="262441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FFBF84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58" name="Volný tvar 57"/>
          <p:cNvSpPr/>
          <p:nvPr/>
        </p:nvSpPr>
        <p:spPr>
          <a:xfrm rot="2493794">
            <a:off x="6574862" y="5040329"/>
            <a:ext cx="147545" cy="271316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FFBF84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59" name="Volný tvar 58"/>
          <p:cNvSpPr/>
          <p:nvPr/>
        </p:nvSpPr>
        <p:spPr>
          <a:xfrm rot="20268416">
            <a:off x="6767066" y="5068244"/>
            <a:ext cx="133407" cy="172573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FFBF84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61" name="Zaoblený obdélníkový popisek 60"/>
          <p:cNvSpPr/>
          <p:nvPr/>
        </p:nvSpPr>
        <p:spPr>
          <a:xfrm>
            <a:off x="683568" y="4411017"/>
            <a:ext cx="1630225" cy="798355"/>
          </a:xfrm>
          <a:prstGeom prst="wedgeRoundRectCallout">
            <a:avLst>
              <a:gd name="adj1" fmla="val -17803"/>
              <a:gd name="adj2" fmla="val 48931"/>
              <a:gd name="adj3" fmla="val 16667"/>
            </a:avLst>
          </a:prstGeom>
          <a:solidFill>
            <a:srgbClr val="FFBF84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800000"/>
                </a:solidFill>
              </a:rPr>
              <a:t>NO</a:t>
            </a:r>
            <a:r>
              <a:rPr lang="cs-CZ" sz="2400" baseline="-25000" dirty="0">
                <a:solidFill>
                  <a:srgbClr val="800000"/>
                </a:solidFill>
              </a:rPr>
              <a:t>3 </a:t>
            </a:r>
            <a:r>
              <a:rPr lang="cs-CZ" sz="2400" baseline="30000" dirty="0">
                <a:solidFill>
                  <a:srgbClr val="800000"/>
                </a:solidFill>
              </a:rPr>
              <a:t>-</a:t>
            </a:r>
            <a:endParaRPr lang="cs-CZ" sz="2400" dirty="0">
              <a:solidFill>
                <a:srgbClr val="800000"/>
              </a:solidFill>
            </a:endParaRPr>
          </a:p>
        </p:txBody>
      </p:sp>
      <p:sp>
        <p:nvSpPr>
          <p:cNvPr id="24" name="Šipka doleva 23"/>
          <p:cNvSpPr/>
          <p:nvPr/>
        </p:nvSpPr>
        <p:spPr>
          <a:xfrm rot="1022864">
            <a:off x="1991418" y="5292531"/>
            <a:ext cx="1959228" cy="740255"/>
          </a:xfrm>
          <a:prstGeom prst="lef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vál 62"/>
          <p:cNvSpPr/>
          <p:nvPr/>
        </p:nvSpPr>
        <p:spPr>
          <a:xfrm>
            <a:off x="2592990" y="4982818"/>
            <a:ext cx="756084" cy="7196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Volný tvar 63"/>
          <p:cNvSpPr/>
          <p:nvPr/>
        </p:nvSpPr>
        <p:spPr>
          <a:xfrm>
            <a:off x="2839811" y="5362180"/>
            <a:ext cx="119841" cy="262441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99CCFF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65" name="Volný tvar 64"/>
          <p:cNvSpPr/>
          <p:nvPr/>
        </p:nvSpPr>
        <p:spPr>
          <a:xfrm>
            <a:off x="2985104" y="5439648"/>
            <a:ext cx="89423" cy="194054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99CCFF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66" name="Volný tvar 65"/>
          <p:cNvSpPr/>
          <p:nvPr/>
        </p:nvSpPr>
        <p:spPr>
          <a:xfrm>
            <a:off x="3070830" y="5299899"/>
            <a:ext cx="96982" cy="194054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99CCFF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67" name="Volný tvar 66"/>
          <p:cNvSpPr/>
          <p:nvPr/>
        </p:nvSpPr>
        <p:spPr>
          <a:xfrm flipH="1" flipV="1">
            <a:off x="3167812" y="5148335"/>
            <a:ext cx="119841" cy="262441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99CCFF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68" name="Volný tvar 67"/>
          <p:cNvSpPr/>
          <p:nvPr/>
        </p:nvSpPr>
        <p:spPr>
          <a:xfrm rot="5400000">
            <a:off x="2928180" y="5133866"/>
            <a:ext cx="119841" cy="262441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99CCFF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69" name="Volný tvar 68"/>
          <p:cNvSpPr/>
          <p:nvPr/>
        </p:nvSpPr>
        <p:spPr>
          <a:xfrm>
            <a:off x="2660050" y="5237065"/>
            <a:ext cx="119841" cy="262441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99CCFF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70" name="Volný tvar 69"/>
          <p:cNvSpPr/>
          <p:nvPr/>
        </p:nvSpPr>
        <p:spPr>
          <a:xfrm rot="2493794">
            <a:off x="2770904" y="4997607"/>
            <a:ext cx="147545" cy="271316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99CCFF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71" name="Volný tvar 70"/>
          <p:cNvSpPr/>
          <p:nvPr/>
        </p:nvSpPr>
        <p:spPr>
          <a:xfrm rot="20268416">
            <a:off x="2963108" y="5025522"/>
            <a:ext cx="133407" cy="172573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99CCFF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81" name="Ohnutá šipka 80"/>
          <p:cNvSpPr/>
          <p:nvPr/>
        </p:nvSpPr>
        <p:spPr>
          <a:xfrm rot="20983738">
            <a:off x="534710" y="975119"/>
            <a:ext cx="3208199" cy="1381381"/>
          </a:xfrm>
          <a:prstGeom prst="bentArrow">
            <a:avLst>
              <a:gd name="adj1" fmla="val 24514"/>
              <a:gd name="adj2" fmla="val 34739"/>
              <a:gd name="adj3" fmla="val 50000"/>
              <a:gd name="adj4" fmla="val 62500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2" name="Šipka doleva 81"/>
          <p:cNvSpPr/>
          <p:nvPr/>
        </p:nvSpPr>
        <p:spPr>
          <a:xfrm rot="4368385">
            <a:off x="856359" y="3456444"/>
            <a:ext cx="878183" cy="740255"/>
          </a:xfrm>
          <a:prstGeom prst="lef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4" name="Zaoblený obdélníkový popisek 83"/>
          <p:cNvSpPr/>
          <p:nvPr/>
        </p:nvSpPr>
        <p:spPr>
          <a:xfrm>
            <a:off x="3766104" y="757545"/>
            <a:ext cx="1630225" cy="798355"/>
          </a:xfrm>
          <a:prstGeom prst="wedgeRoundRectCallout">
            <a:avLst>
              <a:gd name="adj1" fmla="val -17803"/>
              <a:gd name="adj2" fmla="val 48931"/>
              <a:gd name="adj3" fmla="val 16667"/>
            </a:avLst>
          </a:prstGeom>
          <a:solidFill>
            <a:srgbClr val="FFBF84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800000"/>
                </a:solidFill>
              </a:rPr>
              <a:t>N</a:t>
            </a:r>
            <a:r>
              <a:rPr lang="cs-CZ" sz="2400" baseline="-25000" dirty="0">
                <a:solidFill>
                  <a:srgbClr val="800000"/>
                </a:solidFill>
              </a:rPr>
              <a:t>2 </a:t>
            </a:r>
            <a:r>
              <a:rPr lang="cs-CZ" sz="2400" dirty="0">
                <a:solidFill>
                  <a:srgbClr val="800000"/>
                </a:solidFill>
              </a:rPr>
              <a:t> </a:t>
            </a:r>
            <a:r>
              <a:rPr lang="cs-CZ" sz="2200" dirty="0">
                <a:solidFill>
                  <a:srgbClr val="800000"/>
                </a:solidFill>
              </a:rPr>
              <a:t>(78%)</a:t>
            </a:r>
          </a:p>
        </p:txBody>
      </p:sp>
      <p:cxnSp>
        <p:nvCxnSpPr>
          <p:cNvPr id="60" name="Přímá spojnice 59"/>
          <p:cNvCxnSpPr/>
          <p:nvPr/>
        </p:nvCxnSpPr>
        <p:spPr>
          <a:xfrm flipH="1" flipV="1">
            <a:off x="1278887" y="4125033"/>
            <a:ext cx="904181" cy="1811"/>
          </a:xfrm>
          <a:prstGeom prst="line">
            <a:avLst/>
          </a:prstGeom>
          <a:ln w="3556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blouk 86"/>
          <p:cNvSpPr/>
          <p:nvPr/>
        </p:nvSpPr>
        <p:spPr>
          <a:xfrm rot="14415747">
            <a:off x="4056031" y="1915946"/>
            <a:ext cx="948058" cy="840371"/>
          </a:xfrm>
          <a:prstGeom prst="arc">
            <a:avLst>
              <a:gd name="adj1" fmla="val 17942801"/>
              <a:gd name="adj2" fmla="val 1804352"/>
            </a:avLst>
          </a:prstGeom>
          <a:ln w="330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8" name="Oblouk 87"/>
          <p:cNvSpPr/>
          <p:nvPr/>
        </p:nvSpPr>
        <p:spPr>
          <a:xfrm rot="5067877">
            <a:off x="3269823" y="3276078"/>
            <a:ext cx="1141070" cy="593138"/>
          </a:xfrm>
          <a:prstGeom prst="arc">
            <a:avLst>
              <a:gd name="adj1" fmla="val 16826067"/>
              <a:gd name="adj2" fmla="val 252346"/>
            </a:avLst>
          </a:prstGeom>
          <a:ln w="3302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6" name="Přímá spojnice 85"/>
          <p:cNvCxnSpPr/>
          <p:nvPr/>
        </p:nvCxnSpPr>
        <p:spPr>
          <a:xfrm flipH="1">
            <a:off x="3287653" y="4138930"/>
            <a:ext cx="618419" cy="1764"/>
          </a:xfrm>
          <a:prstGeom prst="line">
            <a:avLst/>
          </a:prstGeom>
          <a:ln w="3333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" name="Picture 13" descr="MP900262342[1]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282"/>
          <a:stretch/>
        </p:blipFill>
        <p:spPr bwMode="auto">
          <a:xfrm>
            <a:off x="101922" y="2714515"/>
            <a:ext cx="1670050" cy="622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" name="Picture 13" descr="MP900262342[1]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282"/>
          <a:stretch/>
        </p:blipFill>
        <p:spPr bwMode="auto">
          <a:xfrm>
            <a:off x="1617603" y="2714515"/>
            <a:ext cx="1670050" cy="622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" name="Ovál 88"/>
          <p:cNvSpPr/>
          <p:nvPr/>
        </p:nvSpPr>
        <p:spPr>
          <a:xfrm>
            <a:off x="558905" y="2655389"/>
            <a:ext cx="756084" cy="7196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0" name="Volný tvar 89"/>
          <p:cNvSpPr/>
          <p:nvPr/>
        </p:nvSpPr>
        <p:spPr>
          <a:xfrm>
            <a:off x="805726" y="3034751"/>
            <a:ext cx="119841" cy="262441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DD8C4D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91" name="Volný tvar 90"/>
          <p:cNvSpPr/>
          <p:nvPr/>
        </p:nvSpPr>
        <p:spPr>
          <a:xfrm>
            <a:off x="951019" y="3112219"/>
            <a:ext cx="89423" cy="194054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DD8C4D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92" name="Volný tvar 91"/>
          <p:cNvSpPr/>
          <p:nvPr/>
        </p:nvSpPr>
        <p:spPr>
          <a:xfrm>
            <a:off x="1036745" y="2972470"/>
            <a:ext cx="96982" cy="194054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DD8C4D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93" name="Volný tvar 92"/>
          <p:cNvSpPr/>
          <p:nvPr/>
        </p:nvSpPr>
        <p:spPr>
          <a:xfrm flipH="1" flipV="1">
            <a:off x="1133727" y="2820906"/>
            <a:ext cx="119841" cy="262441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DD8C4D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94" name="Volný tvar 93"/>
          <p:cNvSpPr/>
          <p:nvPr/>
        </p:nvSpPr>
        <p:spPr>
          <a:xfrm rot="5400000">
            <a:off x="894095" y="2806437"/>
            <a:ext cx="119841" cy="262441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DD8C4D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95" name="Volný tvar 94"/>
          <p:cNvSpPr/>
          <p:nvPr/>
        </p:nvSpPr>
        <p:spPr>
          <a:xfrm>
            <a:off x="625965" y="2909636"/>
            <a:ext cx="119841" cy="262441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DD8C4D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96" name="Volný tvar 95"/>
          <p:cNvSpPr/>
          <p:nvPr/>
        </p:nvSpPr>
        <p:spPr>
          <a:xfrm rot="2493794">
            <a:off x="736819" y="2670178"/>
            <a:ext cx="147545" cy="271316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DD8C4D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97" name="Volný tvar 96"/>
          <p:cNvSpPr/>
          <p:nvPr/>
        </p:nvSpPr>
        <p:spPr>
          <a:xfrm rot="20268416">
            <a:off x="929023" y="2698093"/>
            <a:ext cx="133407" cy="172573"/>
          </a:xfrm>
          <a:custGeom>
            <a:avLst/>
            <a:gdLst>
              <a:gd name="connsiteX0" fmla="*/ 263236 w 387927"/>
              <a:gd name="connsiteY0" fmla="*/ 193964 h 900546"/>
              <a:gd name="connsiteX1" fmla="*/ 304800 w 387927"/>
              <a:gd name="connsiteY1" fmla="*/ 304800 h 900546"/>
              <a:gd name="connsiteX2" fmla="*/ 346363 w 387927"/>
              <a:gd name="connsiteY2" fmla="*/ 401782 h 900546"/>
              <a:gd name="connsiteX3" fmla="*/ 387927 w 387927"/>
              <a:gd name="connsiteY3" fmla="*/ 554182 h 900546"/>
              <a:gd name="connsiteX4" fmla="*/ 374072 w 387927"/>
              <a:gd name="connsiteY4" fmla="*/ 775855 h 900546"/>
              <a:gd name="connsiteX5" fmla="*/ 332509 w 387927"/>
              <a:gd name="connsiteY5" fmla="*/ 817419 h 900546"/>
              <a:gd name="connsiteX6" fmla="*/ 304800 w 387927"/>
              <a:gd name="connsiteY6" fmla="*/ 858982 h 900546"/>
              <a:gd name="connsiteX7" fmla="*/ 263236 w 387927"/>
              <a:gd name="connsiteY7" fmla="*/ 872837 h 900546"/>
              <a:gd name="connsiteX8" fmla="*/ 221672 w 387927"/>
              <a:gd name="connsiteY8" fmla="*/ 900546 h 900546"/>
              <a:gd name="connsiteX9" fmla="*/ 180109 w 387927"/>
              <a:gd name="connsiteY9" fmla="*/ 817419 h 900546"/>
              <a:gd name="connsiteX10" fmla="*/ 152400 w 387927"/>
              <a:gd name="connsiteY10" fmla="*/ 734291 h 900546"/>
              <a:gd name="connsiteX11" fmla="*/ 138545 w 387927"/>
              <a:gd name="connsiteY11" fmla="*/ 692728 h 900546"/>
              <a:gd name="connsiteX12" fmla="*/ 124691 w 387927"/>
              <a:gd name="connsiteY12" fmla="*/ 637310 h 900546"/>
              <a:gd name="connsiteX13" fmla="*/ 96981 w 387927"/>
              <a:gd name="connsiteY13" fmla="*/ 554182 h 900546"/>
              <a:gd name="connsiteX14" fmla="*/ 55418 w 387927"/>
              <a:gd name="connsiteY14" fmla="*/ 512619 h 900546"/>
              <a:gd name="connsiteX15" fmla="*/ 13854 w 387927"/>
              <a:gd name="connsiteY15" fmla="*/ 374073 h 900546"/>
              <a:gd name="connsiteX16" fmla="*/ 0 w 387927"/>
              <a:gd name="connsiteY16" fmla="*/ 332510 h 900546"/>
              <a:gd name="connsiteX17" fmla="*/ 41563 w 387927"/>
              <a:gd name="connsiteY17" fmla="*/ 55419 h 900546"/>
              <a:gd name="connsiteX18" fmla="*/ 69272 w 387927"/>
              <a:gd name="connsiteY18" fmla="*/ 13855 h 900546"/>
              <a:gd name="connsiteX19" fmla="*/ 110836 w 387927"/>
              <a:gd name="connsiteY19" fmla="*/ 0 h 900546"/>
              <a:gd name="connsiteX20" fmla="*/ 138545 w 387927"/>
              <a:gd name="connsiteY20" fmla="*/ 27710 h 900546"/>
              <a:gd name="connsiteX21" fmla="*/ 180109 w 387927"/>
              <a:gd name="connsiteY21" fmla="*/ 55419 h 900546"/>
              <a:gd name="connsiteX22" fmla="*/ 193963 w 387927"/>
              <a:gd name="connsiteY22" fmla="*/ 96982 h 900546"/>
              <a:gd name="connsiteX23" fmla="*/ 221672 w 387927"/>
              <a:gd name="connsiteY23" fmla="*/ 138546 h 900546"/>
              <a:gd name="connsiteX24" fmla="*/ 235527 w 387927"/>
              <a:gd name="connsiteY24" fmla="*/ 180110 h 900546"/>
              <a:gd name="connsiteX25" fmla="*/ 263236 w 387927"/>
              <a:gd name="connsiteY25" fmla="*/ 193964 h 90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87927" h="900546">
                <a:moveTo>
                  <a:pt x="263236" y="193964"/>
                </a:moveTo>
                <a:cubicBezTo>
                  <a:pt x="274782" y="214746"/>
                  <a:pt x="251286" y="179931"/>
                  <a:pt x="304800" y="304800"/>
                </a:cubicBezTo>
                <a:cubicBezTo>
                  <a:pt x="358478" y="430051"/>
                  <a:pt x="276799" y="297437"/>
                  <a:pt x="346363" y="401782"/>
                </a:cubicBezTo>
                <a:cubicBezTo>
                  <a:pt x="377614" y="526787"/>
                  <a:pt x="362029" y="476491"/>
                  <a:pt x="387927" y="554182"/>
                </a:cubicBezTo>
                <a:cubicBezTo>
                  <a:pt x="383309" y="628073"/>
                  <a:pt x="389324" y="703408"/>
                  <a:pt x="374072" y="775855"/>
                </a:cubicBezTo>
                <a:cubicBezTo>
                  <a:pt x="370036" y="795028"/>
                  <a:pt x="345052" y="802367"/>
                  <a:pt x="332509" y="817419"/>
                </a:cubicBezTo>
                <a:cubicBezTo>
                  <a:pt x="321849" y="830211"/>
                  <a:pt x="317802" y="848580"/>
                  <a:pt x="304800" y="858982"/>
                </a:cubicBezTo>
                <a:cubicBezTo>
                  <a:pt x="293396" y="868105"/>
                  <a:pt x="276298" y="866306"/>
                  <a:pt x="263236" y="872837"/>
                </a:cubicBezTo>
                <a:cubicBezTo>
                  <a:pt x="248343" y="880284"/>
                  <a:pt x="235527" y="891310"/>
                  <a:pt x="221672" y="900546"/>
                </a:cubicBezTo>
                <a:cubicBezTo>
                  <a:pt x="171149" y="748971"/>
                  <a:pt x="251724" y="978553"/>
                  <a:pt x="180109" y="817419"/>
                </a:cubicBezTo>
                <a:cubicBezTo>
                  <a:pt x="168246" y="790728"/>
                  <a:pt x="161637" y="762000"/>
                  <a:pt x="152400" y="734291"/>
                </a:cubicBezTo>
                <a:cubicBezTo>
                  <a:pt x="147782" y="720437"/>
                  <a:pt x="142087" y="706896"/>
                  <a:pt x="138545" y="692728"/>
                </a:cubicBezTo>
                <a:cubicBezTo>
                  <a:pt x="133927" y="674255"/>
                  <a:pt x="130162" y="655548"/>
                  <a:pt x="124691" y="637310"/>
                </a:cubicBezTo>
                <a:cubicBezTo>
                  <a:pt x="116298" y="609334"/>
                  <a:pt x="117634" y="574835"/>
                  <a:pt x="96981" y="554182"/>
                </a:cubicBezTo>
                <a:lnTo>
                  <a:pt x="55418" y="512619"/>
                </a:lnTo>
                <a:cubicBezTo>
                  <a:pt x="34478" y="428862"/>
                  <a:pt x="47585" y="475268"/>
                  <a:pt x="13854" y="374073"/>
                </a:cubicBezTo>
                <a:lnTo>
                  <a:pt x="0" y="332510"/>
                </a:lnTo>
                <a:cubicBezTo>
                  <a:pt x="3098" y="289140"/>
                  <a:pt x="-859" y="119053"/>
                  <a:pt x="41563" y="55419"/>
                </a:cubicBezTo>
                <a:cubicBezTo>
                  <a:pt x="50799" y="41564"/>
                  <a:pt x="56270" y="24257"/>
                  <a:pt x="69272" y="13855"/>
                </a:cubicBezTo>
                <a:cubicBezTo>
                  <a:pt x="80676" y="4732"/>
                  <a:pt x="96981" y="4618"/>
                  <a:pt x="110836" y="0"/>
                </a:cubicBezTo>
                <a:cubicBezTo>
                  <a:pt x="120072" y="9237"/>
                  <a:pt x="128345" y="19550"/>
                  <a:pt x="138545" y="27710"/>
                </a:cubicBezTo>
                <a:cubicBezTo>
                  <a:pt x="151547" y="38112"/>
                  <a:pt x="169707" y="42417"/>
                  <a:pt x="180109" y="55419"/>
                </a:cubicBezTo>
                <a:cubicBezTo>
                  <a:pt x="189232" y="66823"/>
                  <a:pt x="187432" y="83920"/>
                  <a:pt x="193963" y="96982"/>
                </a:cubicBezTo>
                <a:cubicBezTo>
                  <a:pt x="201410" y="111875"/>
                  <a:pt x="214225" y="123653"/>
                  <a:pt x="221672" y="138546"/>
                </a:cubicBezTo>
                <a:cubicBezTo>
                  <a:pt x="228203" y="151608"/>
                  <a:pt x="228996" y="167048"/>
                  <a:pt x="235527" y="180110"/>
                </a:cubicBezTo>
                <a:cubicBezTo>
                  <a:pt x="251193" y="211441"/>
                  <a:pt x="251690" y="173182"/>
                  <a:pt x="263236" y="193964"/>
                </a:cubicBezTo>
                <a:close/>
              </a:path>
            </a:pathLst>
          </a:custGeom>
          <a:solidFill>
            <a:srgbClr val="DD8C4D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pic>
        <p:nvPicPr>
          <p:cNvPr id="98" name="Picture 13" descr="MP900262342[1]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80918" r="65643" b="8125"/>
          <a:stretch/>
        </p:blipFill>
        <p:spPr bwMode="auto">
          <a:xfrm>
            <a:off x="6212471" y="2388661"/>
            <a:ext cx="715654" cy="34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9" name="Picture 13" descr="MP900262342[1]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542" t="75282" r="22004"/>
          <a:stretch/>
        </p:blipFill>
        <p:spPr bwMode="auto">
          <a:xfrm>
            <a:off x="7687453" y="2280493"/>
            <a:ext cx="1395125" cy="622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1277858"/>
      </p:ext>
    </p:extLst>
  </p:cSld>
  <p:clrMapOvr>
    <a:masterClrMapping/>
  </p:clrMapOvr>
  <p:transition spd="slow">
    <p:push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7504" y="188640"/>
            <a:ext cx="30308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Verdana"/>
                <a:cs typeface="Verdana"/>
              </a:rPr>
              <a:t>▪</a:t>
            </a:r>
            <a:r>
              <a:rPr lang="cs-CZ" sz="3200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200" u="sng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koloběh uhlíku</a:t>
            </a:r>
          </a:p>
        </p:txBody>
      </p:sp>
      <p:sp>
        <p:nvSpPr>
          <p:cNvPr id="3" name="Obláček 2"/>
          <p:cNvSpPr/>
          <p:nvPr/>
        </p:nvSpPr>
        <p:spPr>
          <a:xfrm>
            <a:off x="3247515" y="157766"/>
            <a:ext cx="2667403" cy="500027"/>
          </a:xfrm>
          <a:prstGeom prst="cloudCallout">
            <a:avLst>
              <a:gd name="adj1" fmla="val 16108"/>
              <a:gd name="adj2" fmla="val 34810"/>
            </a:avLst>
          </a:prstGeom>
          <a:solidFill>
            <a:srgbClr val="99CC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dirty="0">
              <a:solidFill>
                <a:srgbClr val="002060"/>
              </a:solidFill>
            </a:endParaRPr>
          </a:p>
          <a:p>
            <a:pPr algn="ctr"/>
            <a:r>
              <a:rPr lang="cs-CZ" sz="2400" dirty="0">
                <a:solidFill>
                  <a:srgbClr val="002060"/>
                </a:solidFill>
              </a:rPr>
              <a:t>Atmosféra</a:t>
            </a:r>
          </a:p>
          <a:p>
            <a:r>
              <a:rPr lang="cs-CZ" sz="2400" dirty="0">
                <a:solidFill>
                  <a:srgbClr val="002060"/>
                </a:solidFill>
              </a:rPr>
              <a:t> </a:t>
            </a:r>
            <a:endParaRPr lang="cs-CZ" sz="2400" b="1" dirty="0">
              <a:solidFill>
                <a:srgbClr val="002060"/>
              </a:solidFill>
            </a:endParaRPr>
          </a:p>
        </p:txBody>
      </p:sp>
      <p:sp>
        <p:nvSpPr>
          <p:cNvPr id="4" name="Zaoblený obdélníkový popisek 3"/>
          <p:cNvSpPr/>
          <p:nvPr/>
        </p:nvSpPr>
        <p:spPr>
          <a:xfrm>
            <a:off x="3766104" y="757545"/>
            <a:ext cx="1630225" cy="798355"/>
          </a:xfrm>
          <a:prstGeom prst="wedgeRoundRectCallout">
            <a:avLst>
              <a:gd name="adj1" fmla="val -17803"/>
              <a:gd name="adj2" fmla="val 48931"/>
              <a:gd name="adj3" fmla="val 16667"/>
            </a:avLst>
          </a:prstGeom>
          <a:solidFill>
            <a:srgbClr val="FFBF84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800000"/>
                </a:solidFill>
              </a:rPr>
              <a:t>CO</a:t>
            </a:r>
            <a:r>
              <a:rPr lang="cs-CZ" sz="2400" baseline="-25000" dirty="0">
                <a:solidFill>
                  <a:srgbClr val="800000"/>
                </a:solidFill>
              </a:rPr>
              <a:t>2 </a:t>
            </a:r>
            <a:r>
              <a:rPr lang="cs-CZ" sz="2400" dirty="0">
                <a:solidFill>
                  <a:srgbClr val="800000"/>
                </a:solidFill>
              </a:rPr>
              <a:t> </a:t>
            </a:r>
            <a:endParaRPr lang="cs-CZ" sz="2200" dirty="0">
              <a:solidFill>
                <a:srgbClr val="800000"/>
              </a:solidFill>
            </a:endParaRPr>
          </a:p>
        </p:txBody>
      </p:sp>
      <p:pic>
        <p:nvPicPr>
          <p:cNvPr id="5" name="Picture 7" descr="C:\Users\KonirovaV\AppData\Local\Microsoft\Windows\Temporary Internet Files\Content.IE5\9HENFX0K\MP90039962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916" y="790467"/>
            <a:ext cx="1440159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4" descr="C:\Users\KonirovaV\AppData\Local\Microsoft\Windows\Temporary Internet Files\Content.IE5\YBO7WO0Q\MP900414027[1]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301" t="39208" r="11258" b="-1"/>
          <a:stretch/>
        </p:blipFill>
        <p:spPr bwMode="auto">
          <a:xfrm flipH="1">
            <a:off x="5427872" y="1772816"/>
            <a:ext cx="2045927" cy="1084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Volný tvar 8"/>
          <p:cNvSpPr/>
          <p:nvPr/>
        </p:nvSpPr>
        <p:spPr>
          <a:xfrm rot="8280000">
            <a:off x="6639824" y="3139721"/>
            <a:ext cx="212124" cy="597471"/>
          </a:xfrm>
          <a:custGeom>
            <a:avLst/>
            <a:gdLst>
              <a:gd name="connsiteX0" fmla="*/ 85396 w 902814"/>
              <a:gd name="connsiteY0" fmla="*/ 138546 h 3172691"/>
              <a:gd name="connsiteX1" fmla="*/ 126959 w 902814"/>
              <a:gd name="connsiteY1" fmla="*/ 69273 h 3172691"/>
              <a:gd name="connsiteX2" fmla="*/ 293214 w 902814"/>
              <a:gd name="connsiteY2" fmla="*/ 55418 h 3172691"/>
              <a:gd name="connsiteX3" fmla="*/ 334778 w 902814"/>
              <a:gd name="connsiteY3" fmla="*/ 69273 h 3172691"/>
              <a:gd name="connsiteX4" fmla="*/ 417905 w 902814"/>
              <a:gd name="connsiteY4" fmla="*/ 124691 h 3172691"/>
              <a:gd name="connsiteX5" fmla="*/ 542596 w 902814"/>
              <a:gd name="connsiteY5" fmla="*/ 110837 h 3172691"/>
              <a:gd name="connsiteX6" fmla="*/ 625723 w 902814"/>
              <a:gd name="connsiteY6" fmla="*/ 83128 h 3172691"/>
              <a:gd name="connsiteX7" fmla="*/ 653432 w 902814"/>
              <a:gd name="connsiteY7" fmla="*/ 55418 h 3172691"/>
              <a:gd name="connsiteX8" fmla="*/ 736559 w 902814"/>
              <a:gd name="connsiteY8" fmla="*/ 0 h 3172691"/>
              <a:gd name="connsiteX9" fmla="*/ 861250 w 902814"/>
              <a:gd name="connsiteY9" fmla="*/ 27709 h 3172691"/>
              <a:gd name="connsiteX10" fmla="*/ 902814 w 902814"/>
              <a:gd name="connsiteY10" fmla="*/ 110837 h 3172691"/>
              <a:gd name="connsiteX11" fmla="*/ 875105 w 902814"/>
              <a:gd name="connsiteY11" fmla="*/ 249382 h 3172691"/>
              <a:gd name="connsiteX12" fmla="*/ 819687 w 902814"/>
              <a:gd name="connsiteY12" fmla="*/ 332509 h 3172691"/>
              <a:gd name="connsiteX13" fmla="*/ 778123 w 902814"/>
              <a:gd name="connsiteY13" fmla="*/ 360218 h 3172691"/>
              <a:gd name="connsiteX14" fmla="*/ 764269 w 902814"/>
              <a:gd name="connsiteY14" fmla="*/ 401782 h 3172691"/>
              <a:gd name="connsiteX15" fmla="*/ 694996 w 902814"/>
              <a:gd name="connsiteY15" fmla="*/ 471055 h 3172691"/>
              <a:gd name="connsiteX16" fmla="*/ 681141 w 902814"/>
              <a:gd name="connsiteY16" fmla="*/ 526473 h 3172691"/>
              <a:gd name="connsiteX17" fmla="*/ 653432 w 902814"/>
              <a:gd name="connsiteY17" fmla="*/ 568037 h 3172691"/>
              <a:gd name="connsiteX18" fmla="*/ 639578 w 902814"/>
              <a:gd name="connsiteY18" fmla="*/ 665018 h 3172691"/>
              <a:gd name="connsiteX19" fmla="*/ 625723 w 902814"/>
              <a:gd name="connsiteY19" fmla="*/ 706582 h 3172691"/>
              <a:gd name="connsiteX20" fmla="*/ 639578 w 902814"/>
              <a:gd name="connsiteY20" fmla="*/ 1039091 h 3172691"/>
              <a:gd name="connsiteX21" fmla="*/ 653432 w 902814"/>
              <a:gd name="connsiteY21" fmla="*/ 1122218 h 3172691"/>
              <a:gd name="connsiteX22" fmla="*/ 667287 w 902814"/>
              <a:gd name="connsiteY22" fmla="*/ 1427018 h 3172691"/>
              <a:gd name="connsiteX23" fmla="*/ 681141 w 902814"/>
              <a:gd name="connsiteY23" fmla="*/ 1524000 h 3172691"/>
              <a:gd name="connsiteX24" fmla="*/ 708850 w 902814"/>
              <a:gd name="connsiteY24" fmla="*/ 1787237 h 3172691"/>
              <a:gd name="connsiteX25" fmla="*/ 736559 w 902814"/>
              <a:gd name="connsiteY25" fmla="*/ 2022764 h 3172691"/>
              <a:gd name="connsiteX26" fmla="*/ 750414 w 902814"/>
              <a:gd name="connsiteY26" fmla="*/ 2258291 h 3172691"/>
              <a:gd name="connsiteX27" fmla="*/ 778123 w 902814"/>
              <a:gd name="connsiteY27" fmla="*/ 2424546 h 3172691"/>
              <a:gd name="connsiteX28" fmla="*/ 791978 w 902814"/>
              <a:gd name="connsiteY28" fmla="*/ 2812473 h 3172691"/>
              <a:gd name="connsiteX29" fmla="*/ 819687 w 902814"/>
              <a:gd name="connsiteY29" fmla="*/ 2895600 h 3172691"/>
              <a:gd name="connsiteX30" fmla="*/ 833541 w 902814"/>
              <a:gd name="connsiteY30" fmla="*/ 2937164 h 3172691"/>
              <a:gd name="connsiteX31" fmla="*/ 819687 w 902814"/>
              <a:gd name="connsiteY31" fmla="*/ 3075709 h 3172691"/>
              <a:gd name="connsiteX32" fmla="*/ 805832 w 902814"/>
              <a:gd name="connsiteY32" fmla="*/ 3117273 h 3172691"/>
              <a:gd name="connsiteX33" fmla="*/ 764269 w 902814"/>
              <a:gd name="connsiteY33" fmla="*/ 3131128 h 3172691"/>
              <a:gd name="connsiteX34" fmla="*/ 653432 w 902814"/>
              <a:gd name="connsiteY34" fmla="*/ 3117273 h 3172691"/>
              <a:gd name="connsiteX35" fmla="*/ 611869 w 902814"/>
              <a:gd name="connsiteY35" fmla="*/ 3089564 h 3172691"/>
              <a:gd name="connsiteX36" fmla="*/ 570305 w 902814"/>
              <a:gd name="connsiteY36" fmla="*/ 3075709 h 3172691"/>
              <a:gd name="connsiteX37" fmla="*/ 445614 w 902814"/>
              <a:gd name="connsiteY37" fmla="*/ 3144982 h 3172691"/>
              <a:gd name="connsiteX38" fmla="*/ 404050 w 902814"/>
              <a:gd name="connsiteY38" fmla="*/ 3172691 h 3172691"/>
              <a:gd name="connsiteX39" fmla="*/ 348632 w 902814"/>
              <a:gd name="connsiteY39" fmla="*/ 3089564 h 3172691"/>
              <a:gd name="connsiteX40" fmla="*/ 376341 w 902814"/>
              <a:gd name="connsiteY40" fmla="*/ 2951018 h 3172691"/>
              <a:gd name="connsiteX41" fmla="*/ 417905 w 902814"/>
              <a:gd name="connsiteY41" fmla="*/ 2812473 h 3172691"/>
              <a:gd name="connsiteX42" fmla="*/ 431759 w 902814"/>
              <a:gd name="connsiteY42" fmla="*/ 2770909 h 3172691"/>
              <a:gd name="connsiteX43" fmla="*/ 459469 w 902814"/>
              <a:gd name="connsiteY43" fmla="*/ 2729346 h 3172691"/>
              <a:gd name="connsiteX44" fmla="*/ 501032 w 902814"/>
              <a:gd name="connsiteY44" fmla="*/ 1773382 h 3172691"/>
              <a:gd name="connsiteX45" fmla="*/ 473323 w 902814"/>
              <a:gd name="connsiteY45" fmla="*/ 1357746 h 3172691"/>
              <a:gd name="connsiteX46" fmla="*/ 459469 w 902814"/>
              <a:gd name="connsiteY46" fmla="*/ 1302328 h 3172691"/>
              <a:gd name="connsiteX47" fmla="*/ 445614 w 902814"/>
              <a:gd name="connsiteY47" fmla="*/ 1219200 h 3172691"/>
              <a:gd name="connsiteX48" fmla="*/ 417905 w 902814"/>
              <a:gd name="connsiteY48" fmla="*/ 1136073 h 3172691"/>
              <a:gd name="connsiteX49" fmla="*/ 404050 w 902814"/>
              <a:gd name="connsiteY49" fmla="*/ 1011382 h 3172691"/>
              <a:gd name="connsiteX50" fmla="*/ 390196 w 902814"/>
              <a:gd name="connsiteY50" fmla="*/ 955964 h 3172691"/>
              <a:gd name="connsiteX51" fmla="*/ 376341 w 902814"/>
              <a:gd name="connsiteY51" fmla="*/ 886691 h 3172691"/>
              <a:gd name="connsiteX52" fmla="*/ 348632 w 902814"/>
              <a:gd name="connsiteY52" fmla="*/ 637309 h 3172691"/>
              <a:gd name="connsiteX53" fmla="*/ 320923 w 902814"/>
              <a:gd name="connsiteY53" fmla="*/ 471055 h 3172691"/>
              <a:gd name="connsiteX54" fmla="*/ 307069 w 902814"/>
              <a:gd name="connsiteY54" fmla="*/ 346364 h 3172691"/>
              <a:gd name="connsiteX55" fmla="*/ 237796 w 902814"/>
              <a:gd name="connsiteY55" fmla="*/ 290946 h 3172691"/>
              <a:gd name="connsiteX56" fmla="*/ 196232 w 902814"/>
              <a:gd name="connsiteY56" fmla="*/ 277091 h 3172691"/>
              <a:gd name="connsiteX57" fmla="*/ 16123 w 902814"/>
              <a:gd name="connsiteY57" fmla="*/ 249382 h 3172691"/>
              <a:gd name="connsiteX58" fmla="*/ 2269 w 902814"/>
              <a:gd name="connsiteY58" fmla="*/ 207818 h 3172691"/>
              <a:gd name="connsiteX59" fmla="*/ 85396 w 902814"/>
              <a:gd name="connsiteY59" fmla="*/ 152400 h 3172691"/>
              <a:gd name="connsiteX60" fmla="*/ 85396 w 902814"/>
              <a:gd name="connsiteY60" fmla="*/ 138546 h 3172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902814" h="3172691">
                <a:moveTo>
                  <a:pt x="85396" y="138546"/>
                </a:moveTo>
                <a:cubicBezTo>
                  <a:pt x="99250" y="115455"/>
                  <a:pt x="109434" y="89719"/>
                  <a:pt x="126959" y="69273"/>
                </a:cubicBezTo>
                <a:cubicBezTo>
                  <a:pt x="173438" y="15047"/>
                  <a:pt x="227019" y="48063"/>
                  <a:pt x="293214" y="55418"/>
                </a:cubicBezTo>
                <a:cubicBezTo>
                  <a:pt x="307069" y="60036"/>
                  <a:pt x="322012" y="62181"/>
                  <a:pt x="334778" y="69273"/>
                </a:cubicBezTo>
                <a:cubicBezTo>
                  <a:pt x="363889" y="85446"/>
                  <a:pt x="417905" y="124691"/>
                  <a:pt x="417905" y="124691"/>
                </a:cubicBezTo>
                <a:cubicBezTo>
                  <a:pt x="459469" y="120073"/>
                  <a:pt x="501589" y="119038"/>
                  <a:pt x="542596" y="110837"/>
                </a:cubicBezTo>
                <a:cubicBezTo>
                  <a:pt x="571237" y="105109"/>
                  <a:pt x="625723" y="83128"/>
                  <a:pt x="625723" y="83128"/>
                </a:cubicBezTo>
                <a:cubicBezTo>
                  <a:pt x="634959" y="73891"/>
                  <a:pt x="642982" y="63255"/>
                  <a:pt x="653432" y="55418"/>
                </a:cubicBezTo>
                <a:cubicBezTo>
                  <a:pt x="680074" y="35437"/>
                  <a:pt x="736559" y="0"/>
                  <a:pt x="736559" y="0"/>
                </a:cubicBezTo>
                <a:cubicBezTo>
                  <a:pt x="737405" y="141"/>
                  <a:pt x="843301" y="13349"/>
                  <a:pt x="861250" y="27709"/>
                </a:cubicBezTo>
                <a:cubicBezTo>
                  <a:pt x="885665" y="47241"/>
                  <a:pt x="893687" y="83457"/>
                  <a:pt x="902814" y="110837"/>
                </a:cubicBezTo>
                <a:cubicBezTo>
                  <a:pt x="899373" y="134925"/>
                  <a:pt x="893704" y="215903"/>
                  <a:pt x="875105" y="249382"/>
                </a:cubicBezTo>
                <a:cubicBezTo>
                  <a:pt x="858932" y="278493"/>
                  <a:pt x="847396" y="314036"/>
                  <a:pt x="819687" y="332509"/>
                </a:cubicBezTo>
                <a:lnTo>
                  <a:pt x="778123" y="360218"/>
                </a:lnTo>
                <a:cubicBezTo>
                  <a:pt x="773505" y="374073"/>
                  <a:pt x="773031" y="390099"/>
                  <a:pt x="764269" y="401782"/>
                </a:cubicBezTo>
                <a:cubicBezTo>
                  <a:pt x="744676" y="427907"/>
                  <a:pt x="694996" y="471055"/>
                  <a:pt x="694996" y="471055"/>
                </a:cubicBezTo>
                <a:cubicBezTo>
                  <a:pt x="690378" y="489528"/>
                  <a:pt x="688642" y="508971"/>
                  <a:pt x="681141" y="526473"/>
                </a:cubicBezTo>
                <a:cubicBezTo>
                  <a:pt x="674582" y="541778"/>
                  <a:pt x="658217" y="552088"/>
                  <a:pt x="653432" y="568037"/>
                </a:cubicBezTo>
                <a:cubicBezTo>
                  <a:pt x="644049" y="599315"/>
                  <a:pt x="645982" y="632997"/>
                  <a:pt x="639578" y="665018"/>
                </a:cubicBezTo>
                <a:cubicBezTo>
                  <a:pt x="636714" y="679339"/>
                  <a:pt x="630341" y="692727"/>
                  <a:pt x="625723" y="706582"/>
                </a:cubicBezTo>
                <a:cubicBezTo>
                  <a:pt x="630341" y="817418"/>
                  <a:pt x="632199" y="928404"/>
                  <a:pt x="639578" y="1039091"/>
                </a:cubicBezTo>
                <a:cubicBezTo>
                  <a:pt x="641447" y="1067120"/>
                  <a:pt x="651431" y="1094198"/>
                  <a:pt x="653432" y="1122218"/>
                </a:cubicBezTo>
                <a:cubicBezTo>
                  <a:pt x="660678" y="1223664"/>
                  <a:pt x="660290" y="1325554"/>
                  <a:pt x="667287" y="1427018"/>
                </a:cubicBezTo>
                <a:cubicBezTo>
                  <a:pt x="669534" y="1459596"/>
                  <a:pt x="677398" y="1491560"/>
                  <a:pt x="681141" y="1524000"/>
                </a:cubicBezTo>
                <a:cubicBezTo>
                  <a:pt x="691254" y="1611649"/>
                  <a:pt x="699450" y="1699509"/>
                  <a:pt x="708850" y="1787237"/>
                </a:cubicBezTo>
                <a:cubicBezTo>
                  <a:pt x="722321" y="1912964"/>
                  <a:pt x="721521" y="1902455"/>
                  <a:pt x="736559" y="2022764"/>
                </a:cubicBezTo>
                <a:cubicBezTo>
                  <a:pt x="741177" y="2101273"/>
                  <a:pt x="743883" y="2179918"/>
                  <a:pt x="750414" y="2258291"/>
                </a:cubicBezTo>
                <a:cubicBezTo>
                  <a:pt x="755323" y="2317203"/>
                  <a:pt x="766717" y="2367515"/>
                  <a:pt x="778123" y="2424546"/>
                </a:cubicBezTo>
                <a:cubicBezTo>
                  <a:pt x="782741" y="2553855"/>
                  <a:pt x="780605" y="2683582"/>
                  <a:pt x="791978" y="2812473"/>
                </a:cubicBezTo>
                <a:cubicBezTo>
                  <a:pt x="794545" y="2841568"/>
                  <a:pt x="810451" y="2867891"/>
                  <a:pt x="819687" y="2895600"/>
                </a:cubicBezTo>
                <a:lnTo>
                  <a:pt x="833541" y="2937164"/>
                </a:lnTo>
                <a:cubicBezTo>
                  <a:pt x="828923" y="2983346"/>
                  <a:pt x="826744" y="3029837"/>
                  <a:pt x="819687" y="3075709"/>
                </a:cubicBezTo>
                <a:cubicBezTo>
                  <a:pt x="817466" y="3090143"/>
                  <a:pt x="816159" y="3106946"/>
                  <a:pt x="805832" y="3117273"/>
                </a:cubicBezTo>
                <a:cubicBezTo>
                  <a:pt x="795506" y="3127600"/>
                  <a:pt x="778123" y="3126510"/>
                  <a:pt x="764269" y="3131128"/>
                </a:cubicBezTo>
                <a:cubicBezTo>
                  <a:pt x="727323" y="3126510"/>
                  <a:pt x="689353" y="3127070"/>
                  <a:pt x="653432" y="3117273"/>
                </a:cubicBezTo>
                <a:cubicBezTo>
                  <a:pt x="637368" y="3112892"/>
                  <a:pt x="626762" y="3097011"/>
                  <a:pt x="611869" y="3089564"/>
                </a:cubicBezTo>
                <a:cubicBezTo>
                  <a:pt x="598807" y="3083033"/>
                  <a:pt x="584160" y="3080327"/>
                  <a:pt x="570305" y="3075709"/>
                </a:cubicBezTo>
                <a:cubicBezTo>
                  <a:pt x="497148" y="3100095"/>
                  <a:pt x="540893" y="3081463"/>
                  <a:pt x="445614" y="3144982"/>
                </a:cubicBezTo>
                <a:lnTo>
                  <a:pt x="404050" y="3172691"/>
                </a:lnTo>
                <a:cubicBezTo>
                  <a:pt x="353671" y="3155898"/>
                  <a:pt x="343544" y="3165888"/>
                  <a:pt x="348632" y="3089564"/>
                </a:cubicBezTo>
                <a:cubicBezTo>
                  <a:pt x="351765" y="3042572"/>
                  <a:pt x="366473" y="2997069"/>
                  <a:pt x="376341" y="2951018"/>
                </a:cubicBezTo>
                <a:cubicBezTo>
                  <a:pt x="388903" y="2892394"/>
                  <a:pt x="397024" y="2875117"/>
                  <a:pt x="417905" y="2812473"/>
                </a:cubicBezTo>
                <a:cubicBezTo>
                  <a:pt x="422523" y="2798618"/>
                  <a:pt x="423658" y="2783060"/>
                  <a:pt x="431759" y="2770909"/>
                </a:cubicBezTo>
                <a:lnTo>
                  <a:pt x="459469" y="2729346"/>
                </a:lnTo>
                <a:cubicBezTo>
                  <a:pt x="487755" y="2361612"/>
                  <a:pt x="494446" y="2306869"/>
                  <a:pt x="501032" y="1773382"/>
                </a:cubicBezTo>
                <a:cubicBezTo>
                  <a:pt x="503532" y="1570873"/>
                  <a:pt x="506315" y="1506209"/>
                  <a:pt x="473323" y="1357746"/>
                </a:cubicBezTo>
                <a:cubicBezTo>
                  <a:pt x="469192" y="1339158"/>
                  <a:pt x="463203" y="1320999"/>
                  <a:pt x="459469" y="1302328"/>
                </a:cubicBezTo>
                <a:cubicBezTo>
                  <a:pt x="453960" y="1274782"/>
                  <a:pt x="452427" y="1246453"/>
                  <a:pt x="445614" y="1219200"/>
                </a:cubicBezTo>
                <a:cubicBezTo>
                  <a:pt x="438530" y="1190864"/>
                  <a:pt x="417905" y="1136073"/>
                  <a:pt x="417905" y="1136073"/>
                </a:cubicBezTo>
                <a:cubicBezTo>
                  <a:pt x="413287" y="1094509"/>
                  <a:pt x="410409" y="1052715"/>
                  <a:pt x="404050" y="1011382"/>
                </a:cubicBezTo>
                <a:cubicBezTo>
                  <a:pt x="401155" y="992562"/>
                  <a:pt x="394327" y="974552"/>
                  <a:pt x="390196" y="955964"/>
                </a:cubicBezTo>
                <a:cubicBezTo>
                  <a:pt x="385088" y="932976"/>
                  <a:pt x="380959" y="909782"/>
                  <a:pt x="376341" y="886691"/>
                </a:cubicBezTo>
                <a:cubicBezTo>
                  <a:pt x="344978" y="510324"/>
                  <a:pt x="379296" y="867288"/>
                  <a:pt x="348632" y="637309"/>
                </a:cubicBezTo>
                <a:cubicBezTo>
                  <a:pt x="328009" y="482635"/>
                  <a:pt x="349804" y="557693"/>
                  <a:pt x="320923" y="471055"/>
                </a:cubicBezTo>
                <a:cubicBezTo>
                  <a:pt x="316305" y="429491"/>
                  <a:pt x="318073" y="386710"/>
                  <a:pt x="307069" y="346364"/>
                </a:cubicBezTo>
                <a:cubicBezTo>
                  <a:pt x="303000" y="331444"/>
                  <a:pt x="245083" y="294590"/>
                  <a:pt x="237796" y="290946"/>
                </a:cubicBezTo>
                <a:cubicBezTo>
                  <a:pt x="224734" y="284415"/>
                  <a:pt x="210400" y="280633"/>
                  <a:pt x="196232" y="277091"/>
                </a:cubicBezTo>
                <a:cubicBezTo>
                  <a:pt x="132770" y="261226"/>
                  <a:pt x="83411" y="257793"/>
                  <a:pt x="16123" y="249382"/>
                </a:cubicBezTo>
                <a:cubicBezTo>
                  <a:pt x="11505" y="235527"/>
                  <a:pt x="-6219" y="219702"/>
                  <a:pt x="2269" y="207818"/>
                </a:cubicBezTo>
                <a:cubicBezTo>
                  <a:pt x="21625" y="180719"/>
                  <a:pt x="61848" y="175948"/>
                  <a:pt x="85396" y="152400"/>
                </a:cubicBezTo>
                <a:lnTo>
                  <a:pt x="85396" y="1385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olný tvar 9"/>
          <p:cNvSpPr/>
          <p:nvPr/>
        </p:nvSpPr>
        <p:spPr>
          <a:xfrm rot="4718585">
            <a:off x="6776167" y="3194523"/>
            <a:ext cx="226519" cy="795510"/>
          </a:xfrm>
          <a:custGeom>
            <a:avLst/>
            <a:gdLst>
              <a:gd name="connsiteX0" fmla="*/ 85396 w 902814"/>
              <a:gd name="connsiteY0" fmla="*/ 138546 h 3172691"/>
              <a:gd name="connsiteX1" fmla="*/ 126959 w 902814"/>
              <a:gd name="connsiteY1" fmla="*/ 69273 h 3172691"/>
              <a:gd name="connsiteX2" fmla="*/ 293214 w 902814"/>
              <a:gd name="connsiteY2" fmla="*/ 55418 h 3172691"/>
              <a:gd name="connsiteX3" fmla="*/ 334778 w 902814"/>
              <a:gd name="connsiteY3" fmla="*/ 69273 h 3172691"/>
              <a:gd name="connsiteX4" fmla="*/ 417905 w 902814"/>
              <a:gd name="connsiteY4" fmla="*/ 124691 h 3172691"/>
              <a:gd name="connsiteX5" fmla="*/ 542596 w 902814"/>
              <a:gd name="connsiteY5" fmla="*/ 110837 h 3172691"/>
              <a:gd name="connsiteX6" fmla="*/ 625723 w 902814"/>
              <a:gd name="connsiteY6" fmla="*/ 83128 h 3172691"/>
              <a:gd name="connsiteX7" fmla="*/ 653432 w 902814"/>
              <a:gd name="connsiteY7" fmla="*/ 55418 h 3172691"/>
              <a:gd name="connsiteX8" fmla="*/ 736559 w 902814"/>
              <a:gd name="connsiteY8" fmla="*/ 0 h 3172691"/>
              <a:gd name="connsiteX9" fmla="*/ 861250 w 902814"/>
              <a:gd name="connsiteY9" fmla="*/ 27709 h 3172691"/>
              <a:gd name="connsiteX10" fmla="*/ 902814 w 902814"/>
              <a:gd name="connsiteY10" fmla="*/ 110837 h 3172691"/>
              <a:gd name="connsiteX11" fmla="*/ 875105 w 902814"/>
              <a:gd name="connsiteY11" fmla="*/ 249382 h 3172691"/>
              <a:gd name="connsiteX12" fmla="*/ 819687 w 902814"/>
              <a:gd name="connsiteY12" fmla="*/ 332509 h 3172691"/>
              <a:gd name="connsiteX13" fmla="*/ 778123 w 902814"/>
              <a:gd name="connsiteY13" fmla="*/ 360218 h 3172691"/>
              <a:gd name="connsiteX14" fmla="*/ 764269 w 902814"/>
              <a:gd name="connsiteY14" fmla="*/ 401782 h 3172691"/>
              <a:gd name="connsiteX15" fmla="*/ 694996 w 902814"/>
              <a:gd name="connsiteY15" fmla="*/ 471055 h 3172691"/>
              <a:gd name="connsiteX16" fmla="*/ 681141 w 902814"/>
              <a:gd name="connsiteY16" fmla="*/ 526473 h 3172691"/>
              <a:gd name="connsiteX17" fmla="*/ 653432 w 902814"/>
              <a:gd name="connsiteY17" fmla="*/ 568037 h 3172691"/>
              <a:gd name="connsiteX18" fmla="*/ 639578 w 902814"/>
              <a:gd name="connsiteY18" fmla="*/ 665018 h 3172691"/>
              <a:gd name="connsiteX19" fmla="*/ 625723 w 902814"/>
              <a:gd name="connsiteY19" fmla="*/ 706582 h 3172691"/>
              <a:gd name="connsiteX20" fmla="*/ 639578 w 902814"/>
              <a:gd name="connsiteY20" fmla="*/ 1039091 h 3172691"/>
              <a:gd name="connsiteX21" fmla="*/ 653432 w 902814"/>
              <a:gd name="connsiteY21" fmla="*/ 1122218 h 3172691"/>
              <a:gd name="connsiteX22" fmla="*/ 667287 w 902814"/>
              <a:gd name="connsiteY22" fmla="*/ 1427018 h 3172691"/>
              <a:gd name="connsiteX23" fmla="*/ 681141 w 902814"/>
              <a:gd name="connsiteY23" fmla="*/ 1524000 h 3172691"/>
              <a:gd name="connsiteX24" fmla="*/ 708850 w 902814"/>
              <a:gd name="connsiteY24" fmla="*/ 1787237 h 3172691"/>
              <a:gd name="connsiteX25" fmla="*/ 736559 w 902814"/>
              <a:gd name="connsiteY25" fmla="*/ 2022764 h 3172691"/>
              <a:gd name="connsiteX26" fmla="*/ 750414 w 902814"/>
              <a:gd name="connsiteY26" fmla="*/ 2258291 h 3172691"/>
              <a:gd name="connsiteX27" fmla="*/ 778123 w 902814"/>
              <a:gd name="connsiteY27" fmla="*/ 2424546 h 3172691"/>
              <a:gd name="connsiteX28" fmla="*/ 791978 w 902814"/>
              <a:gd name="connsiteY28" fmla="*/ 2812473 h 3172691"/>
              <a:gd name="connsiteX29" fmla="*/ 819687 w 902814"/>
              <a:gd name="connsiteY29" fmla="*/ 2895600 h 3172691"/>
              <a:gd name="connsiteX30" fmla="*/ 833541 w 902814"/>
              <a:gd name="connsiteY30" fmla="*/ 2937164 h 3172691"/>
              <a:gd name="connsiteX31" fmla="*/ 819687 w 902814"/>
              <a:gd name="connsiteY31" fmla="*/ 3075709 h 3172691"/>
              <a:gd name="connsiteX32" fmla="*/ 805832 w 902814"/>
              <a:gd name="connsiteY32" fmla="*/ 3117273 h 3172691"/>
              <a:gd name="connsiteX33" fmla="*/ 764269 w 902814"/>
              <a:gd name="connsiteY33" fmla="*/ 3131128 h 3172691"/>
              <a:gd name="connsiteX34" fmla="*/ 653432 w 902814"/>
              <a:gd name="connsiteY34" fmla="*/ 3117273 h 3172691"/>
              <a:gd name="connsiteX35" fmla="*/ 611869 w 902814"/>
              <a:gd name="connsiteY35" fmla="*/ 3089564 h 3172691"/>
              <a:gd name="connsiteX36" fmla="*/ 570305 w 902814"/>
              <a:gd name="connsiteY36" fmla="*/ 3075709 h 3172691"/>
              <a:gd name="connsiteX37" fmla="*/ 445614 w 902814"/>
              <a:gd name="connsiteY37" fmla="*/ 3144982 h 3172691"/>
              <a:gd name="connsiteX38" fmla="*/ 404050 w 902814"/>
              <a:gd name="connsiteY38" fmla="*/ 3172691 h 3172691"/>
              <a:gd name="connsiteX39" fmla="*/ 348632 w 902814"/>
              <a:gd name="connsiteY39" fmla="*/ 3089564 h 3172691"/>
              <a:gd name="connsiteX40" fmla="*/ 376341 w 902814"/>
              <a:gd name="connsiteY40" fmla="*/ 2951018 h 3172691"/>
              <a:gd name="connsiteX41" fmla="*/ 417905 w 902814"/>
              <a:gd name="connsiteY41" fmla="*/ 2812473 h 3172691"/>
              <a:gd name="connsiteX42" fmla="*/ 431759 w 902814"/>
              <a:gd name="connsiteY42" fmla="*/ 2770909 h 3172691"/>
              <a:gd name="connsiteX43" fmla="*/ 459469 w 902814"/>
              <a:gd name="connsiteY43" fmla="*/ 2729346 h 3172691"/>
              <a:gd name="connsiteX44" fmla="*/ 501032 w 902814"/>
              <a:gd name="connsiteY44" fmla="*/ 1773382 h 3172691"/>
              <a:gd name="connsiteX45" fmla="*/ 473323 w 902814"/>
              <a:gd name="connsiteY45" fmla="*/ 1357746 h 3172691"/>
              <a:gd name="connsiteX46" fmla="*/ 459469 w 902814"/>
              <a:gd name="connsiteY46" fmla="*/ 1302328 h 3172691"/>
              <a:gd name="connsiteX47" fmla="*/ 445614 w 902814"/>
              <a:gd name="connsiteY47" fmla="*/ 1219200 h 3172691"/>
              <a:gd name="connsiteX48" fmla="*/ 417905 w 902814"/>
              <a:gd name="connsiteY48" fmla="*/ 1136073 h 3172691"/>
              <a:gd name="connsiteX49" fmla="*/ 404050 w 902814"/>
              <a:gd name="connsiteY49" fmla="*/ 1011382 h 3172691"/>
              <a:gd name="connsiteX50" fmla="*/ 390196 w 902814"/>
              <a:gd name="connsiteY50" fmla="*/ 955964 h 3172691"/>
              <a:gd name="connsiteX51" fmla="*/ 376341 w 902814"/>
              <a:gd name="connsiteY51" fmla="*/ 886691 h 3172691"/>
              <a:gd name="connsiteX52" fmla="*/ 348632 w 902814"/>
              <a:gd name="connsiteY52" fmla="*/ 637309 h 3172691"/>
              <a:gd name="connsiteX53" fmla="*/ 320923 w 902814"/>
              <a:gd name="connsiteY53" fmla="*/ 471055 h 3172691"/>
              <a:gd name="connsiteX54" fmla="*/ 307069 w 902814"/>
              <a:gd name="connsiteY54" fmla="*/ 346364 h 3172691"/>
              <a:gd name="connsiteX55" fmla="*/ 237796 w 902814"/>
              <a:gd name="connsiteY55" fmla="*/ 290946 h 3172691"/>
              <a:gd name="connsiteX56" fmla="*/ 196232 w 902814"/>
              <a:gd name="connsiteY56" fmla="*/ 277091 h 3172691"/>
              <a:gd name="connsiteX57" fmla="*/ 16123 w 902814"/>
              <a:gd name="connsiteY57" fmla="*/ 249382 h 3172691"/>
              <a:gd name="connsiteX58" fmla="*/ 2269 w 902814"/>
              <a:gd name="connsiteY58" fmla="*/ 207818 h 3172691"/>
              <a:gd name="connsiteX59" fmla="*/ 85396 w 902814"/>
              <a:gd name="connsiteY59" fmla="*/ 152400 h 3172691"/>
              <a:gd name="connsiteX60" fmla="*/ 85396 w 902814"/>
              <a:gd name="connsiteY60" fmla="*/ 138546 h 3172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902814" h="3172691">
                <a:moveTo>
                  <a:pt x="85396" y="138546"/>
                </a:moveTo>
                <a:cubicBezTo>
                  <a:pt x="99250" y="115455"/>
                  <a:pt x="109434" y="89719"/>
                  <a:pt x="126959" y="69273"/>
                </a:cubicBezTo>
                <a:cubicBezTo>
                  <a:pt x="173438" y="15047"/>
                  <a:pt x="227019" y="48063"/>
                  <a:pt x="293214" y="55418"/>
                </a:cubicBezTo>
                <a:cubicBezTo>
                  <a:pt x="307069" y="60036"/>
                  <a:pt x="322012" y="62181"/>
                  <a:pt x="334778" y="69273"/>
                </a:cubicBezTo>
                <a:cubicBezTo>
                  <a:pt x="363889" y="85446"/>
                  <a:pt x="417905" y="124691"/>
                  <a:pt x="417905" y="124691"/>
                </a:cubicBezTo>
                <a:cubicBezTo>
                  <a:pt x="459469" y="120073"/>
                  <a:pt x="501589" y="119038"/>
                  <a:pt x="542596" y="110837"/>
                </a:cubicBezTo>
                <a:cubicBezTo>
                  <a:pt x="571237" y="105109"/>
                  <a:pt x="625723" y="83128"/>
                  <a:pt x="625723" y="83128"/>
                </a:cubicBezTo>
                <a:cubicBezTo>
                  <a:pt x="634959" y="73891"/>
                  <a:pt x="642982" y="63255"/>
                  <a:pt x="653432" y="55418"/>
                </a:cubicBezTo>
                <a:cubicBezTo>
                  <a:pt x="680074" y="35437"/>
                  <a:pt x="736559" y="0"/>
                  <a:pt x="736559" y="0"/>
                </a:cubicBezTo>
                <a:cubicBezTo>
                  <a:pt x="737405" y="141"/>
                  <a:pt x="843301" y="13349"/>
                  <a:pt x="861250" y="27709"/>
                </a:cubicBezTo>
                <a:cubicBezTo>
                  <a:pt x="885665" y="47241"/>
                  <a:pt x="893687" y="83457"/>
                  <a:pt x="902814" y="110837"/>
                </a:cubicBezTo>
                <a:cubicBezTo>
                  <a:pt x="899373" y="134925"/>
                  <a:pt x="893704" y="215903"/>
                  <a:pt x="875105" y="249382"/>
                </a:cubicBezTo>
                <a:cubicBezTo>
                  <a:pt x="858932" y="278493"/>
                  <a:pt x="847396" y="314036"/>
                  <a:pt x="819687" y="332509"/>
                </a:cubicBezTo>
                <a:lnTo>
                  <a:pt x="778123" y="360218"/>
                </a:lnTo>
                <a:cubicBezTo>
                  <a:pt x="773505" y="374073"/>
                  <a:pt x="773031" y="390099"/>
                  <a:pt x="764269" y="401782"/>
                </a:cubicBezTo>
                <a:cubicBezTo>
                  <a:pt x="744676" y="427907"/>
                  <a:pt x="694996" y="471055"/>
                  <a:pt x="694996" y="471055"/>
                </a:cubicBezTo>
                <a:cubicBezTo>
                  <a:pt x="690378" y="489528"/>
                  <a:pt x="688642" y="508971"/>
                  <a:pt x="681141" y="526473"/>
                </a:cubicBezTo>
                <a:cubicBezTo>
                  <a:pt x="674582" y="541778"/>
                  <a:pt x="658217" y="552088"/>
                  <a:pt x="653432" y="568037"/>
                </a:cubicBezTo>
                <a:cubicBezTo>
                  <a:pt x="644049" y="599315"/>
                  <a:pt x="645982" y="632997"/>
                  <a:pt x="639578" y="665018"/>
                </a:cubicBezTo>
                <a:cubicBezTo>
                  <a:pt x="636714" y="679339"/>
                  <a:pt x="630341" y="692727"/>
                  <a:pt x="625723" y="706582"/>
                </a:cubicBezTo>
                <a:cubicBezTo>
                  <a:pt x="630341" y="817418"/>
                  <a:pt x="632199" y="928404"/>
                  <a:pt x="639578" y="1039091"/>
                </a:cubicBezTo>
                <a:cubicBezTo>
                  <a:pt x="641447" y="1067120"/>
                  <a:pt x="651431" y="1094198"/>
                  <a:pt x="653432" y="1122218"/>
                </a:cubicBezTo>
                <a:cubicBezTo>
                  <a:pt x="660678" y="1223664"/>
                  <a:pt x="660290" y="1325554"/>
                  <a:pt x="667287" y="1427018"/>
                </a:cubicBezTo>
                <a:cubicBezTo>
                  <a:pt x="669534" y="1459596"/>
                  <a:pt x="677398" y="1491560"/>
                  <a:pt x="681141" y="1524000"/>
                </a:cubicBezTo>
                <a:cubicBezTo>
                  <a:pt x="691254" y="1611649"/>
                  <a:pt x="699450" y="1699509"/>
                  <a:pt x="708850" y="1787237"/>
                </a:cubicBezTo>
                <a:cubicBezTo>
                  <a:pt x="722321" y="1912964"/>
                  <a:pt x="721521" y="1902455"/>
                  <a:pt x="736559" y="2022764"/>
                </a:cubicBezTo>
                <a:cubicBezTo>
                  <a:pt x="741177" y="2101273"/>
                  <a:pt x="743883" y="2179918"/>
                  <a:pt x="750414" y="2258291"/>
                </a:cubicBezTo>
                <a:cubicBezTo>
                  <a:pt x="755323" y="2317203"/>
                  <a:pt x="766717" y="2367515"/>
                  <a:pt x="778123" y="2424546"/>
                </a:cubicBezTo>
                <a:cubicBezTo>
                  <a:pt x="782741" y="2553855"/>
                  <a:pt x="780605" y="2683582"/>
                  <a:pt x="791978" y="2812473"/>
                </a:cubicBezTo>
                <a:cubicBezTo>
                  <a:pt x="794545" y="2841568"/>
                  <a:pt x="810451" y="2867891"/>
                  <a:pt x="819687" y="2895600"/>
                </a:cubicBezTo>
                <a:lnTo>
                  <a:pt x="833541" y="2937164"/>
                </a:lnTo>
                <a:cubicBezTo>
                  <a:pt x="828923" y="2983346"/>
                  <a:pt x="826744" y="3029837"/>
                  <a:pt x="819687" y="3075709"/>
                </a:cubicBezTo>
                <a:cubicBezTo>
                  <a:pt x="817466" y="3090143"/>
                  <a:pt x="816159" y="3106946"/>
                  <a:pt x="805832" y="3117273"/>
                </a:cubicBezTo>
                <a:cubicBezTo>
                  <a:pt x="795506" y="3127600"/>
                  <a:pt x="778123" y="3126510"/>
                  <a:pt x="764269" y="3131128"/>
                </a:cubicBezTo>
                <a:cubicBezTo>
                  <a:pt x="727323" y="3126510"/>
                  <a:pt x="689353" y="3127070"/>
                  <a:pt x="653432" y="3117273"/>
                </a:cubicBezTo>
                <a:cubicBezTo>
                  <a:pt x="637368" y="3112892"/>
                  <a:pt x="626762" y="3097011"/>
                  <a:pt x="611869" y="3089564"/>
                </a:cubicBezTo>
                <a:cubicBezTo>
                  <a:pt x="598807" y="3083033"/>
                  <a:pt x="584160" y="3080327"/>
                  <a:pt x="570305" y="3075709"/>
                </a:cubicBezTo>
                <a:cubicBezTo>
                  <a:pt x="497148" y="3100095"/>
                  <a:pt x="540893" y="3081463"/>
                  <a:pt x="445614" y="3144982"/>
                </a:cubicBezTo>
                <a:lnTo>
                  <a:pt x="404050" y="3172691"/>
                </a:lnTo>
                <a:cubicBezTo>
                  <a:pt x="353671" y="3155898"/>
                  <a:pt x="343544" y="3165888"/>
                  <a:pt x="348632" y="3089564"/>
                </a:cubicBezTo>
                <a:cubicBezTo>
                  <a:pt x="351765" y="3042572"/>
                  <a:pt x="366473" y="2997069"/>
                  <a:pt x="376341" y="2951018"/>
                </a:cubicBezTo>
                <a:cubicBezTo>
                  <a:pt x="388903" y="2892394"/>
                  <a:pt x="397024" y="2875117"/>
                  <a:pt x="417905" y="2812473"/>
                </a:cubicBezTo>
                <a:cubicBezTo>
                  <a:pt x="422523" y="2798618"/>
                  <a:pt x="423658" y="2783060"/>
                  <a:pt x="431759" y="2770909"/>
                </a:cubicBezTo>
                <a:lnTo>
                  <a:pt x="459469" y="2729346"/>
                </a:lnTo>
                <a:cubicBezTo>
                  <a:pt x="487755" y="2361612"/>
                  <a:pt x="494446" y="2306869"/>
                  <a:pt x="501032" y="1773382"/>
                </a:cubicBezTo>
                <a:cubicBezTo>
                  <a:pt x="503532" y="1570873"/>
                  <a:pt x="506315" y="1506209"/>
                  <a:pt x="473323" y="1357746"/>
                </a:cubicBezTo>
                <a:cubicBezTo>
                  <a:pt x="469192" y="1339158"/>
                  <a:pt x="463203" y="1320999"/>
                  <a:pt x="459469" y="1302328"/>
                </a:cubicBezTo>
                <a:cubicBezTo>
                  <a:pt x="453960" y="1274782"/>
                  <a:pt x="452427" y="1246453"/>
                  <a:pt x="445614" y="1219200"/>
                </a:cubicBezTo>
                <a:cubicBezTo>
                  <a:pt x="438530" y="1190864"/>
                  <a:pt x="417905" y="1136073"/>
                  <a:pt x="417905" y="1136073"/>
                </a:cubicBezTo>
                <a:cubicBezTo>
                  <a:pt x="413287" y="1094509"/>
                  <a:pt x="410409" y="1052715"/>
                  <a:pt x="404050" y="1011382"/>
                </a:cubicBezTo>
                <a:cubicBezTo>
                  <a:pt x="401155" y="992562"/>
                  <a:pt x="394327" y="974552"/>
                  <a:pt x="390196" y="955964"/>
                </a:cubicBezTo>
                <a:cubicBezTo>
                  <a:pt x="385088" y="932976"/>
                  <a:pt x="380959" y="909782"/>
                  <a:pt x="376341" y="886691"/>
                </a:cubicBezTo>
                <a:cubicBezTo>
                  <a:pt x="344978" y="510324"/>
                  <a:pt x="379296" y="867288"/>
                  <a:pt x="348632" y="637309"/>
                </a:cubicBezTo>
                <a:cubicBezTo>
                  <a:pt x="328009" y="482635"/>
                  <a:pt x="349804" y="557693"/>
                  <a:pt x="320923" y="471055"/>
                </a:cubicBezTo>
                <a:cubicBezTo>
                  <a:pt x="316305" y="429491"/>
                  <a:pt x="318073" y="386710"/>
                  <a:pt x="307069" y="346364"/>
                </a:cubicBezTo>
                <a:cubicBezTo>
                  <a:pt x="303000" y="331444"/>
                  <a:pt x="245083" y="294590"/>
                  <a:pt x="237796" y="290946"/>
                </a:cubicBezTo>
                <a:cubicBezTo>
                  <a:pt x="224734" y="284415"/>
                  <a:pt x="210400" y="280633"/>
                  <a:pt x="196232" y="277091"/>
                </a:cubicBezTo>
                <a:cubicBezTo>
                  <a:pt x="132770" y="261226"/>
                  <a:pt x="83411" y="257793"/>
                  <a:pt x="16123" y="249382"/>
                </a:cubicBezTo>
                <a:cubicBezTo>
                  <a:pt x="11505" y="235527"/>
                  <a:pt x="-6219" y="219702"/>
                  <a:pt x="2269" y="207818"/>
                </a:cubicBezTo>
                <a:cubicBezTo>
                  <a:pt x="21625" y="180719"/>
                  <a:pt x="61848" y="175948"/>
                  <a:pt x="85396" y="152400"/>
                </a:cubicBezTo>
                <a:lnTo>
                  <a:pt x="85396" y="1385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olný tvar 14"/>
          <p:cNvSpPr/>
          <p:nvPr/>
        </p:nvSpPr>
        <p:spPr>
          <a:xfrm>
            <a:off x="6350582" y="3033147"/>
            <a:ext cx="489172" cy="559131"/>
          </a:xfrm>
          <a:custGeom>
            <a:avLst/>
            <a:gdLst>
              <a:gd name="connsiteX0" fmla="*/ 28436 w 641572"/>
              <a:gd name="connsiteY0" fmla="*/ 4737 h 572774"/>
              <a:gd name="connsiteX1" fmla="*/ 727 w 641572"/>
              <a:gd name="connsiteY1" fmla="*/ 74010 h 572774"/>
              <a:gd name="connsiteX2" fmla="*/ 14582 w 641572"/>
              <a:gd name="connsiteY2" fmla="*/ 295683 h 572774"/>
              <a:gd name="connsiteX3" fmla="*/ 28436 w 641572"/>
              <a:gd name="connsiteY3" fmla="*/ 351101 h 572774"/>
              <a:gd name="connsiteX4" fmla="*/ 56145 w 641572"/>
              <a:gd name="connsiteY4" fmla="*/ 392664 h 572774"/>
              <a:gd name="connsiteX5" fmla="*/ 70000 w 641572"/>
              <a:gd name="connsiteY5" fmla="*/ 434228 h 572774"/>
              <a:gd name="connsiteX6" fmla="*/ 194691 w 641572"/>
              <a:gd name="connsiteY6" fmla="*/ 489646 h 572774"/>
              <a:gd name="connsiteX7" fmla="*/ 319382 w 641572"/>
              <a:gd name="connsiteY7" fmla="*/ 531210 h 572774"/>
              <a:gd name="connsiteX8" fmla="*/ 360945 w 641572"/>
              <a:gd name="connsiteY8" fmla="*/ 545064 h 572774"/>
              <a:gd name="connsiteX9" fmla="*/ 457927 w 641572"/>
              <a:gd name="connsiteY9" fmla="*/ 572774 h 572774"/>
              <a:gd name="connsiteX10" fmla="*/ 638036 w 641572"/>
              <a:gd name="connsiteY10" fmla="*/ 558919 h 572774"/>
              <a:gd name="connsiteX11" fmla="*/ 596472 w 641572"/>
              <a:gd name="connsiteY11" fmla="*/ 531210 h 572774"/>
              <a:gd name="connsiteX12" fmla="*/ 513345 w 641572"/>
              <a:gd name="connsiteY12" fmla="*/ 503501 h 572774"/>
              <a:gd name="connsiteX13" fmla="*/ 430218 w 641572"/>
              <a:gd name="connsiteY13" fmla="*/ 475792 h 572774"/>
              <a:gd name="connsiteX14" fmla="*/ 333236 w 641572"/>
              <a:gd name="connsiteY14" fmla="*/ 448083 h 572774"/>
              <a:gd name="connsiteX15" fmla="*/ 263963 w 641572"/>
              <a:gd name="connsiteY15" fmla="*/ 392664 h 572774"/>
              <a:gd name="connsiteX16" fmla="*/ 236254 w 641572"/>
              <a:gd name="connsiteY16" fmla="*/ 351101 h 572774"/>
              <a:gd name="connsiteX17" fmla="*/ 139272 w 641572"/>
              <a:gd name="connsiteY17" fmla="*/ 309537 h 572774"/>
              <a:gd name="connsiteX18" fmla="*/ 111563 w 641572"/>
              <a:gd name="connsiteY18" fmla="*/ 267974 h 572774"/>
              <a:gd name="connsiteX19" fmla="*/ 28436 w 641572"/>
              <a:gd name="connsiteY19" fmla="*/ 212555 h 572774"/>
              <a:gd name="connsiteX20" fmla="*/ 28436 w 641572"/>
              <a:gd name="connsiteY20" fmla="*/ 4737 h 572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41572" h="572774">
                <a:moveTo>
                  <a:pt x="28436" y="4737"/>
                </a:moveTo>
                <a:cubicBezTo>
                  <a:pt x="23818" y="-18354"/>
                  <a:pt x="1910" y="49168"/>
                  <a:pt x="727" y="74010"/>
                </a:cubicBezTo>
                <a:cubicBezTo>
                  <a:pt x="-2794" y="147961"/>
                  <a:pt x="7215" y="222015"/>
                  <a:pt x="14582" y="295683"/>
                </a:cubicBezTo>
                <a:cubicBezTo>
                  <a:pt x="16477" y="314630"/>
                  <a:pt x="20935" y="333599"/>
                  <a:pt x="28436" y="351101"/>
                </a:cubicBezTo>
                <a:cubicBezTo>
                  <a:pt x="34995" y="366406"/>
                  <a:pt x="48698" y="377771"/>
                  <a:pt x="56145" y="392664"/>
                </a:cubicBezTo>
                <a:cubicBezTo>
                  <a:pt x="62676" y="405726"/>
                  <a:pt x="60877" y="422824"/>
                  <a:pt x="70000" y="434228"/>
                </a:cubicBezTo>
                <a:cubicBezTo>
                  <a:pt x="93952" y="464168"/>
                  <a:pt x="169290" y="481179"/>
                  <a:pt x="194691" y="489646"/>
                </a:cubicBezTo>
                <a:lnTo>
                  <a:pt x="319382" y="531210"/>
                </a:lnTo>
                <a:cubicBezTo>
                  <a:pt x="333236" y="535828"/>
                  <a:pt x="346777" y="541522"/>
                  <a:pt x="360945" y="545064"/>
                </a:cubicBezTo>
                <a:cubicBezTo>
                  <a:pt x="430531" y="562461"/>
                  <a:pt x="398299" y="552898"/>
                  <a:pt x="457927" y="572774"/>
                </a:cubicBezTo>
                <a:cubicBezTo>
                  <a:pt x="517963" y="568156"/>
                  <a:pt x="580362" y="576221"/>
                  <a:pt x="638036" y="558919"/>
                </a:cubicBezTo>
                <a:cubicBezTo>
                  <a:pt x="653985" y="554134"/>
                  <a:pt x="611688" y="537973"/>
                  <a:pt x="596472" y="531210"/>
                </a:cubicBezTo>
                <a:cubicBezTo>
                  <a:pt x="569782" y="519348"/>
                  <a:pt x="541054" y="512737"/>
                  <a:pt x="513345" y="503501"/>
                </a:cubicBezTo>
                <a:lnTo>
                  <a:pt x="430218" y="475792"/>
                </a:lnTo>
                <a:cubicBezTo>
                  <a:pt x="360632" y="458395"/>
                  <a:pt x="392864" y="467958"/>
                  <a:pt x="333236" y="448083"/>
                </a:cubicBezTo>
                <a:cubicBezTo>
                  <a:pt x="302371" y="427506"/>
                  <a:pt x="286527" y="420869"/>
                  <a:pt x="263963" y="392664"/>
                </a:cubicBezTo>
                <a:cubicBezTo>
                  <a:pt x="253561" y="379662"/>
                  <a:pt x="249046" y="361761"/>
                  <a:pt x="236254" y="351101"/>
                </a:cubicBezTo>
                <a:cubicBezTo>
                  <a:pt x="213428" y="332079"/>
                  <a:pt x="168146" y="319162"/>
                  <a:pt x="139272" y="309537"/>
                </a:cubicBezTo>
                <a:cubicBezTo>
                  <a:pt x="130036" y="295683"/>
                  <a:pt x="124094" y="278939"/>
                  <a:pt x="111563" y="267974"/>
                </a:cubicBezTo>
                <a:cubicBezTo>
                  <a:pt x="86501" y="246044"/>
                  <a:pt x="28436" y="212555"/>
                  <a:pt x="28436" y="212555"/>
                </a:cubicBezTo>
                <a:cubicBezTo>
                  <a:pt x="-9496" y="98760"/>
                  <a:pt x="33054" y="27828"/>
                  <a:pt x="28436" y="4737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olný tvar 15"/>
          <p:cNvSpPr/>
          <p:nvPr/>
        </p:nvSpPr>
        <p:spPr>
          <a:xfrm>
            <a:off x="6425068" y="3104634"/>
            <a:ext cx="489172" cy="559131"/>
          </a:xfrm>
          <a:custGeom>
            <a:avLst/>
            <a:gdLst>
              <a:gd name="connsiteX0" fmla="*/ 28436 w 641572"/>
              <a:gd name="connsiteY0" fmla="*/ 4737 h 572774"/>
              <a:gd name="connsiteX1" fmla="*/ 727 w 641572"/>
              <a:gd name="connsiteY1" fmla="*/ 74010 h 572774"/>
              <a:gd name="connsiteX2" fmla="*/ 14582 w 641572"/>
              <a:gd name="connsiteY2" fmla="*/ 295683 h 572774"/>
              <a:gd name="connsiteX3" fmla="*/ 28436 w 641572"/>
              <a:gd name="connsiteY3" fmla="*/ 351101 h 572774"/>
              <a:gd name="connsiteX4" fmla="*/ 56145 w 641572"/>
              <a:gd name="connsiteY4" fmla="*/ 392664 h 572774"/>
              <a:gd name="connsiteX5" fmla="*/ 70000 w 641572"/>
              <a:gd name="connsiteY5" fmla="*/ 434228 h 572774"/>
              <a:gd name="connsiteX6" fmla="*/ 194691 w 641572"/>
              <a:gd name="connsiteY6" fmla="*/ 489646 h 572774"/>
              <a:gd name="connsiteX7" fmla="*/ 319382 w 641572"/>
              <a:gd name="connsiteY7" fmla="*/ 531210 h 572774"/>
              <a:gd name="connsiteX8" fmla="*/ 360945 w 641572"/>
              <a:gd name="connsiteY8" fmla="*/ 545064 h 572774"/>
              <a:gd name="connsiteX9" fmla="*/ 457927 w 641572"/>
              <a:gd name="connsiteY9" fmla="*/ 572774 h 572774"/>
              <a:gd name="connsiteX10" fmla="*/ 638036 w 641572"/>
              <a:gd name="connsiteY10" fmla="*/ 558919 h 572774"/>
              <a:gd name="connsiteX11" fmla="*/ 596472 w 641572"/>
              <a:gd name="connsiteY11" fmla="*/ 531210 h 572774"/>
              <a:gd name="connsiteX12" fmla="*/ 513345 w 641572"/>
              <a:gd name="connsiteY12" fmla="*/ 503501 h 572774"/>
              <a:gd name="connsiteX13" fmla="*/ 430218 w 641572"/>
              <a:gd name="connsiteY13" fmla="*/ 475792 h 572774"/>
              <a:gd name="connsiteX14" fmla="*/ 333236 w 641572"/>
              <a:gd name="connsiteY14" fmla="*/ 448083 h 572774"/>
              <a:gd name="connsiteX15" fmla="*/ 263963 w 641572"/>
              <a:gd name="connsiteY15" fmla="*/ 392664 h 572774"/>
              <a:gd name="connsiteX16" fmla="*/ 236254 w 641572"/>
              <a:gd name="connsiteY16" fmla="*/ 351101 h 572774"/>
              <a:gd name="connsiteX17" fmla="*/ 139272 w 641572"/>
              <a:gd name="connsiteY17" fmla="*/ 309537 h 572774"/>
              <a:gd name="connsiteX18" fmla="*/ 111563 w 641572"/>
              <a:gd name="connsiteY18" fmla="*/ 267974 h 572774"/>
              <a:gd name="connsiteX19" fmla="*/ 28436 w 641572"/>
              <a:gd name="connsiteY19" fmla="*/ 212555 h 572774"/>
              <a:gd name="connsiteX20" fmla="*/ 28436 w 641572"/>
              <a:gd name="connsiteY20" fmla="*/ 4737 h 572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41572" h="572774">
                <a:moveTo>
                  <a:pt x="28436" y="4737"/>
                </a:moveTo>
                <a:cubicBezTo>
                  <a:pt x="23818" y="-18354"/>
                  <a:pt x="1910" y="49168"/>
                  <a:pt x="727" y="74010"/>
                </a:cubicBezTo>
                <a:cubicBezTo>
                  <a:pt x="-2794" y="147961"/>
                  <a:pt x="7215" y="222015"/>
                  <a:pt x="14582" y="295683"/>
                </a:cubicBezTo>
                <a:cubicBezTo>
                  <a:pt x="16477" y="314630"/>
                  <a:pt x="20935" y="333599"/>
                  <a:pt x="28436" y="351101"/>
                </a:cubicBezTo>
                <a:cubicBezTo>
                  <a:pt x="34995" y="366406"/>
                  <a:pt x="48698" y="377771"/>
                  <a:pt x="56145" y="392664"/>
                </a:cubicBezTo>
                <a:cubicBezTo>
                  <a:pt x="62676" y="405726"/>
                  <a:pt x="60877" y="422824"/>
                  <a:pt x="70000" y="434228"/>
                </a:cubicBezTo>
                <a:cubicBezTo>
                  <a:pt x="93952" y="464168"/>
                  <a:pt x="169290" y="481179"/>
                  <a:pt x="194691" y="489646"/>
                </a:cubicBezTo>
                <a:lnTo>
                  <a:pt x="319382" y="531210"/>
                </a:lnTo>
                <a:cubicBezTo>
                  <a:pt x="333236" y="535828"/>
                  <a:pt x="346777" y="541522"/>
                  <a:pt x="360945" y="545064"/>
                </a:cubicBezTo>
                <a:cubicBezTo>
                  <a:pt x="430531" y="562461"/>
                  <a:pt x="398299" y="552898"/>
                  <a:pt x="457927" y="572774"/>
                </a:cubicBezTo>
                <a:cubicBezTo>
                  <a:pt x="517963" y="568156"/>
                  <a:pt x="580362" y="576221"/>
                  <a:pt x="638036" y="558919"/>
                </a:cubicBezTo>
                <a:cubicBezTo>
                  <a:pt x="653985" y="554134"/>
                  <a:pt x="611688" y="537973"/>
                  <a:pt x="596472" y="531210"/>
                </a:cubicBezTo>
                <a:cubicBezTo>
                  <a:pt x="569782" y="519348"/>
                  <a:pt x="541054" y="512737"/>
                  <a:pt x="513345" y="503501"/>
                </a:cubicBezTo>
                <a:lnTo>
                  <a:pt x="430218" y="475792"/>
                </a:lnTo>
                <a:cubicBezTo>
                  <a:pt x="360632" y="458395"/>
                  <a:pt x="392864" y="467958"/>
                  <a:pt x="333236" y="448083"/>
                </a:cubicBezTo>
                <a:cubicBezTo>
                  <a:pt x="302371" y="427506"/>
                  <a:pt x="286527" y="420869"/>
                  <a:pt x="263963" y="392664"/>
                </a:cubicBezTo>
                <a:cubicBezTo>
                  <a:pt x="253561" y="379662"/>
                  <a:pt x="249046" y="361761"/>
                  <a:pt x="236254" y="351101"/>
                </a:cubicBezTo>
                <a:cubicBezTo>
                  <a:pt x="213428" y="332079"/>
                  <a:pt x="168146" y="319162"/>
                  <a:pt x="139272" y="309537"/>
                </a:cubicBezTo>
                <a:cubicBezTo>
                  <a:pt x="130036" y="295683"/>
                  <a:pt x="124094" y="278939"/>
                  <a:pt x="111563" y="267974"/>
                </a:cubicBezTo>
                <a:cubicBezTo>
                  <a:pt x="86501" y="246044"/>
                  <a:pt x="28436" y="212555"/>
                  <a:pt x="28436" y="212555"/>
                </a:cubicBezTo>
                <a:cubicBezTo>
                  <a:pt x="-9496" y="98760"/>
                  <a:pt x="33054" y="27828"/>
                  <a:pt x="28436" y="4737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Volný tvar 16"/>
          <p:cNvSpPr/>
          <p:nvPr/>
        </p:nvSpPr>
        <p:spPr>
          <a:xfrm>
            <a:off x="6477157" y="3170693"/>
            <a:ext cx="489172" cy="559131"/>
          </a:xfrm>
          <a:custGeom>
            <a:avLst/>
            <a:gdLst>
              <a:gd name="connsiteX0" fmla="*/ 28436 w 641572"/>
              <a:gd name="connsiteY0" fmla="*/ 4737 h 572774"/>
              <a:gd name="connsiteX1" fmla="*/ 727 w 641572"/>
              <a:gd name="connsiteY1" fmla="*/ 74010 h 572774"/>
              <a:gd name="connsiteX2" fmla="*/ 14582 w 641572"/>
              <a:gd name="connsiteY2" fmla="*/ 295683 h 572774"/>
              <a:gd name="connsiteX3" fmla="*/ 28436 w 641572"/>
              <a:gd name="connsiteY3" fmla="*/ 351101 h 572774"/>
              <a:gd name="connsiteX4" fmla="*/ 56145 w 641572"/>
              <a:gd name="connsiteY4" fmla="*/ 392664 h 572774"/>
              <a:gd name="connsiteX5" fmla="*/ 70000 w 641572"/>
              <a:gd name="connsiteY5" fmla="*/ 434228 h 572774"/>
              <a:gd name="connsiteX6" fmla="*/ 194691 w 641572"/>
              <a:gd name="connsiteY6" fmla="*/ 489646 h 572774"/>
              <a:gd name="connsiteX7" fmla="*/ 319382 w 641572"/>
              <a:gd name="connsiteY7" fmla="*/ 531210 h 572774"/>
              <a:gd name="connsiteX8" fmla="*/ 360945 w 641572"/>
              <a:gd name="connsiteY8" fmla="*/ 545064 h 572774"/>
              <a:gd name="connsiteX9" fmla="*/ 457927 w 641572"/>
              <a:gd name="connsiteY9" fmla="*/ 572774 h 572774"/>
              <a:gd name="connsiteX10" fmla="*/ 638036 w 641572"/>
              <a:gd name="connsiteY10" fmla="*/ 558919 h 572774"/>
              <a:gd name="connsiteX11" fmla="*/ 596472 w 641572"/>
              <a:gd name="connsiteY11" fmla="*/ 531210 h 572774"/>
              <a:gd name="connsiteX12" fmla="*/ 513345 w 641572"/>
              <a:gd name="connsiteY12" fmla="*/ 503501 h 572774"/>
              <a:gd name="connsiteX13" fmla="*/ 430218 w 641572"/>
              <a:gd name="connsiteY13" fmla="*/ 475792 h 572774"/>
              <a:gd name="connsiteX14" fmla="*/ 333236 w 641572"/>
              <a:gd name="connsiteY14" fmla="*/ 448083 h 572774"/>
              <a:gd name="connsiteX15" fmla="*/ 263963 w 641572"/>
              <a:gd name="connsiteY15" fmla="*/ 392664 h 572774"/>
              <a:gd name="connsiteX16" fmla="*/ 236254 w 641572"/>
              <a:gd name="connsiteY16" fmla="*/ 351101 h 572774"/>
              <a:gd name="connsiteX17" fmla="*/ 139272 w 641572"/>
              <a:gd name="connsiteY17" fmla="*/ 309537 h 572774"/>
              <a:gd name="connsiteX18" fmla="*/ 111563 w 641572"/>
              <a:gd name="connsiteY18" fmla="*/ 267974 h 572774"/>
              <a:gd name="connsiteX19" fmla="*/ 28436 w 641572"/>
              <a:gd name="connsiteY19" fmla="*/ 212555 h 572774"/>
              <a:gd name="connsiteX20" fmla="*/ 28436 w 641572"/>
              <a:gd name="connsiteY20" fmla="*/ 4737 h 572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41572" h="572774">
                <a:moveTo>
                  <a:pt x="28436" y="4737"/>
                </a:moveTo>
                <a:cubicBezTo>
                  <a:pt x="23818" y="-18354"/>
                  <a:pt x="1910" y="49168"/>
                  <a:pt x="727" y="74010"/>
                </a:cubicBezTo>
                <a:cubicBezTo>
                  <a:pt x="-2794" y="147961"/>
                  <a:pt x="7215" y="222015"/>
                  <a:pt x="14582" y="295683"/>
                </a:cubicBezTo>
                <a:cubicBezTo>
                  <a:pt x="16477" y="314630"/>
                  <a:pt x="20935" y="333599"/>
                  <a:pt x="28436" y="351101"/>
                </a:cubicBezTo>
                <a:cubicBezTo>
                  <a:pt x="34995" y="366406"/>
                  <a:pt x="48698" y="377771"/>
                  <a:pt x="56145" y="392664"/>
                </a:cubicBezTo>
                <a:cubicBezTo>
                  <a:pt x="62676" y="405726"/>
                  <a:pt x="60877" y="422824"/>
                  <a:pt x="70000" y="434228"/>
                </a:cubicBezTo>
                <a:cubicBezTo>
                  <a:pt x="93952" y="464168"/>
                  <a:pt x="169290" y="481179"/>
                  <a:pt x="194691" y="489646"/>
                </a:cubicBezTo>
                <a:lnTo>
                  <a:pt x="319382" y="531210"/>
                </a:lnTo>
                <a:cubicBezTo>
                  <a:pt x="333236" y="535828"/>
                  <a:pt x="346777" y="541522"/>
                  <a:pt x="360945" y="545064"/>
                </a:cubicBezTo>
                <a:cubicBezTo>
                  <a:pt x="430531" y="562461"/>
                  <a:pt x="398299" y="552898"/>
                  <a:pt x="457927" y="572774"/>
                </a:cubicBezTo>
                <a:cubicBezTo>
                  <a:pt x="517963" y="568156"/>
                  <a:pt x="580362" y="576221"/>
                  <a:pt x="638036" y="558919"/>
                </a:cubicBezTo>
                <a:cubicBezTo>
                  <a:pt x="653985" y="554134"/>
                  <a:pt x="611688" y="537973"/>
                  <a:pt x="596472" y="531210"/>
                </a:cubicBezTo>
                <a:cubicBezTo>
                  <a:pt x="569782" y="519348"/>
                  <a:pt x="541054" y="512737"/>
                  <a:pt x="513345" y="503501"/>
                </a:cubicBezTo>
                <a:lnTo>
                  <a:pt x="430218" y="475792"/>
                </a:lnTo>
                <a:cubicBezTo>
                  <a:pt x="360632" y="458395"/>
                  <a:pt x="392864" y="467958"/>
                  <a:pt x="333236" y="448083"/>
                </a:cubicBezTo>
                <a:cubicBezTo>
                  <a:pt x="302371" y="427506"/>
                  <a:pt x="286527" y="420869"/>
                  <a:pt x="263963" y="392664"/>
                </a:cubicBezTo>
                <a:cubicBezTo>
                  <a:pt x="253561" y="379662"/>
                  <a:pt x="249046" y="361761"/>
                  <a:pt x="236254" y="351101"/>
                </a:cubicBezTo>
                <a:cubicBezTo>
                  <a:pt x="213428" y="332079"/>
                  <a:pt x="168146" y="319162"/>
                  <a:pt x="139272" y="309537"/>
                </a:cubicBezTo>
                <a:cubicBezTo>
                  <a:pt x="130036" y="295683"/>
                  <a:pt x="124094" y="278939"/>
                  <a:pt x="111563" y="267974"/>
                </a:cubicBezTo>
                <a:cubicBezTo>
                  <a:pt x="86501" y="246044"/>
                  <a:pt x="28436" y="212555"/>
                  <a:pt x="28436" y="212555"/>
                </a:cubicBezTo>
                <a:cubicBezTo>
                  <a:pt x="-9496" y="98760"/>
                  <a:pt x="33054" y="27828"/>
                  <a:pt x="28436" y="4737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Volný tvar 21"/>
          <p:cNvSpPr/>
          <p:nvPr/>
        </p:nvSpPr>
        <p:spPr>
          <a:xfrm>
            <a:off x="6665276" y="2901738"/>
            <a:ext cx="160835" cy="608812"/>
          </a:xfrm>
          <a:custGeom>
            <a:avLst/>
            <a:gdLst>
              <a:gd name="connsiteX0" fmla="*/ 58543 w 210943"/>
              <a:gd name="connsiteY0" fmla="*/ 623455 h 623667"/>
              <a:gd name="connsiteX1" fmla="*/ 127815 w 210943"/>
              <a:gd name="connsiteY1" fmla="*/ 581891 h 623667"/>
              <a:gd name="connsiteX2" fmla="*/ 141670 w 210943"/>
              <a:gd name="connsiteY2" fmla="*/ 526473 h 623667"/>
              <a:gd name="connsiteX3" fmla="*/ 169379 w 210943"/>
              <a:gd name="connsiteY3" fmla="*/ 443346 h 623667"/>
              <a:gd name="connsiteX4" fmla="*/ 183233 w 210943"/>
              <a:gd name="connsiteY4" fmla="*/ 401782 h 623667"/>
              <a:gd name="connsiteX5" fmla="*/ 210943 w 210943"/>
              <a:gd name="connsiteY5" fmla="*/ 374073 h 623667"/>
              <a:gd name="connsiteX6" fmla="*/ 197088 w 210943"/>
              <a:gd name="connsiteY6" fmla="*/ 235528 h 623667"/>
              <a:gd name="connsiteX7" fmla="*/ 169379 w 210943"/>
              <a:gd name="connsiteY7" fmla="*/ 152400 h 623667"/>
              <a:gd name="connsiteX8" fmla="*/ 127815 w 210943"/>
              <a:gd name="connsiteY8" fmla="*/ 124691 h 623667"/>
              <a:gd name="connsiteX9" fmla="*/ 30833 w 210943"/>
              <a:gd name="connsiteY9" fmla="*/ 27710 h 623667"/>
              <a:gd name="connsiteX10" fmla="*/ 3124 w 210943"/>
              <a:gd name="connsiteY10" fmla="*/ 0 h 623667"/>
              <a:gd name="connsiteX11" fmla="*/ 58543 w 210943"/>
              <a:gd name="connsiteY11" fmla="*/ 69273 h 623667"/>
              <a:gd name="connsiteX12" fmla="*/ 72397 w 210943"/>
              <a:gd name="connsiteY12" fmla="*/ 124691 h 623667"/>
              <a:gd name="connsiteX13" fmla="*/ 100106 w 210943"/>
              <a:gd name="connsiteY13" fmla="*/ 207819 h 623667"/>
              <a:gd name="connsiteX14" fmla="*/ 127815 w 210943"/>
              <a:gd name="connsiteY14" fmla="*/ 304800 h 623667"/>
              <a:gd name="connsiteX15" fmla="*/ 113961 w 210943"/>
              <a:gd name="connsiteY15" fmla="*/ 554182 h 623667"/>
              <a:gd name="connsiteX16" fmla="*/ 100106 w 210943"/>
              <a:gd name="connsiteY16" fmla="*/ 595746 h 623667"/>
              <a:gd name="connsiteX17" fmla="*/ 58543 w 210943"/>
              <a:gd name="connsiteY17" fmla="*/ 623455 h 623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943" h="623667">
                <a:moveTo>
                  <a:pt x="58543" y="623455"/>
                </a:moveTo>
                <a:cubicBezTo>
                  <a:pt x="63161" y="621146"/>
                  <a:pt x="110290" y="602336"/>
                  <a:pt x="127815" y="581891"/>
                </a:cubicBezTo>
                <a:cubicBezTo>
                  <a:pt x="140207" y="567434"/>
                  <a:pt x="136198" y="544711"/>
                  <a:pt x="141670" y="526473"/>
                </a:cubicBezTo>
                <a:cubicBezTo>
                  <a:pt x="150063" y="498497"/>
                  <a:pt x="160143" y="471055"/>
                  <a:pt x="169379" y="443346"/>
                </a:cubicBezTo>
                <a:cubicBezTo>
                  <a:pt x="173997" y="429491"/>
                  <a:pt x="172906" y="412108"/>
                  <a:pt x="183233" y="401782"/>
                </a:cubicBezTo>
                <a:lnTo>
                  <a:pt x="210943" y="374073"/>
                </a:lnTo>
                <a:cubicBezTo>
                  <a:pt x="206325" y="327891"/>
                  <a:pt x="205641" y="281145"/>
                  <a:pt x="197088" y="235528"/>
                </a:cubicBezTo>
                <a:cubicBezTo>
                  <a:pt x="191705" y="206820"/>
                  <a:pt x="193682" y="168602"/>
                  <a:pt x="169379" y="152400"/>
                </a:cubicBezTo>
                <a:lnTo>
                  <a:pt x="127815" y="124691"/>
                </a:lnTo>
                <a:cubicBezTo>
                  <a:pt x="64296" y="29413"/>
                  <a:pt x="103990" y="52095"/>
                  <a:pt x="30833" y="27710"/>
                </a:cubicBezTo>
                <a:cubicBezTo>
                  <a:pt x="21597" y="18473"/>
                  <a:pt x="-9938" y="0"/>
                  <a:pt x="3124" y="0"/>
                </a:cubicBezTo>
                <a:cubicBezTo>
                  <a:pt x="43492" y="0"/>
                  <a:pt x="51128" y="43321"/>
                  <a:pt x="58543" y="69273"/>
                </a:cubicBezTo>
                <a:cubicBezTo>
                  <a:pt x="63774" y="87582"/>
                  <a:pt x="66926" y="106453"/>
                  <a:pt x="72397" y="124691"/>
                </a:cubicBezTo>
                <a:cubicBezTo>
                  <a:pt x="80790" y="152667"/>
                  <a:pt x="93022" y="179483"/>
                  <a:pt x="100106" y="207819"/>
                </a:cubicBezTo>
                <a:cubicBezTo>
                  <a:pt x="117503" y="277405"/>
                  <a:pt x="107940" y="245173"/>
                  <a:pt x="127815" y="304800"/>
                </a:cubicBezTo>
                <a:cubicBezTo>
                  <a:pt x="123197" y="387927"/>
                  <a:pt x="121854" y="471302"/>
                  <a:pt x="113961" y="554182"/>
                </a:cubicBezTo>
                <a:cubicBezTo>
                  <a:pt x="112576" y="568720"/>
                  <a:pt x="109229" y="584342"/>
                  <a:pt x="100106" y="595746"/>
                </a:cubicBezTo>
                <a:cubicBezTo>
                  <a:pt x="89704" y="608748"/>
                  <a:pt x="53925" y="625764"/>
                  <a:pt x="58543" y="623455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Volný tvar 22"/>
          <p:cNvSpPr/>
          <p:nvPr/>
        </p:nvSpPr>
        <p:spPr>
          <a:xfrm>
            <a:off x="6745693" y="3033147"/>
            <a:ext cx="160835" cy="608812"/>
          </a:xfrm>
          <a:custGeom>
            <a:avLst/>
            <a:gdLst>
              <a:gd name="connsiteX0" fmla="*/ 58543 w 210943"/>
              <a:gd name="connsiteY0" fmla="*/ 623455 h 623667"/>
              <a:gd name="connsiteX1" fmla="*/ 127815 w 210943"/>
              <a:gd name="connsiteY1" fmla="*/ 581891 h 623667"/>
              <a:gd name="connsiteX2" fmla="*/ 141670 w 210943"/>
              <a:gd name="connsiteY2" fmla="*/ 526473 h 623667"/>
              <a:gd name="connsiteX3" fmla="*/ 169379 w 210943"/>
              <a:gd name="connsiteY3" fmla="*/ 443346 h 623667"/>
              <a:gd name="connsiteX4" fmla="*/ 183233 w 210943"/>
              <a:gd name="connsiteY4" fmla="*/ 401782 h 623667"/>
              <a:gd name="connsiteX5" fmla="*/ 210943 w 210943"/>
              <a:gd name="connsiteY5" fmla="*/ 374073 h 623667"/>
              <a:gd name="connsiteX6" fmla="*/ 197088 w 210943"/>
              <a:gd name="connsiteY6" fmla="*/ 235528 h 623667"/>
              <a:gd name="connsiteX7" fmla="*/ 169379 w 210943"/>
              <a:gd name="connsiteY7" fmla="*/ 152400 h 623667"/>
              <a:gd name="connsiteX8" fmla="*/ 127815 w 210943"/>
              <a:gd name="connsiteY8" fmla="*/ 124691 h 623667"/>
              <a:gd name="connsiteX9" fmla="*/ 30833 w 210943"/>
              <a:gd name="connsiteY9" fmla="*/ 27710 h 623667"/>
              <a:gd name="connsiteX10" fmla="*/ 3124 w 210943"/>
              <a:gd name="connsiteY10" fmla="*/ 0 h 623667"/>
              <a:gd name="connsiteX11" fmla="*/ 58543 w 210943"/>
              <a:gd name="connsiteY11" fmla="*/ 69273 h 623667"/>
              <a:gd name="connsiteX12" fmla="*/ 72397 w 210943"/>
              <a:gd name="connsiteY12" fmla="*/ 124691 h 623667"/>
              <a:gd name="connsiteX13" fmla="*/ 100106 w 210943"/>
              <a:gd name="connsiteY13" fmla="*/ 207819 h 623667"/>
              <a:gd name="connsiteX14" fmla="*/ 127815 w 210943"/>
              <a:gd name="connsiteY14" fmla="*/ 304800 h 623667"/>
              <a:gd name="connsiteX15" fmla="*/ 113961 w 210943"/>
              <a:gd name="connsiteY15" fmla="*/ 554182 h 623667"/>
              <a:gd name="connsiteX16" fmla="*/ 100106 w 210943"/>
              <a:gd name="connsiteY16" fmla="*/ 595746 h 623667"/>
              <a:gd name="connsiteX17" fmla="*/ 58543 w 210943"/>
              <a:gd name="connsiteY17" fmla="*/ 623455 h 623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943" h="623667">
                <a:moveTo>
                  <a:pt x="58543" y="623455"/>
                </a:moveTo>
                <a:cubicBezTo>
                  <a:pt x="63161" y="621146"/>
                  <a:pt x="110290" y="602336"/>
                  <a:pt x="127815" y="581891"/>
                </a:cubicBezTo>
                <a:cubicBezTo>
                  <a:pt x="140207" y="567434"/>
                  <a:pt x="136198" y="544711"/>
                  <a:pt x="141670" y="526473"/>
                </a:cubicBezTo>
                <a:cubicBezTo>
                  <a:pt x="150063" y="498497"/>
                  <a:pt x="160143" y="471055"/>
                  <a:pt x="169379" y="443346"/>
                </a:cubicBezTo>
                <a:cubicBezTo>
                  <a:pt x="173997" y="429491"/>
                  <a:pt x="172906" y="412108"/>
                  <a:pt x="183233" y="401782"/>
                </a:cubicBezTo>
                <a:lnTo>
                  <a:pt x="210943" y="374073"/>
                </a:lnTo>
                <a:cubicBezTo>
                  <a:pt x="206325" y="327891"/>
                  <a:pt x="205641" y="281145"/>
                  <a:pt x="197088" y="235528"/>
                </a:cubicBezTo>
                <a:cubicBezTo>
                  <a:pt x="191705" y="206820"/>
                  <a:pt x="193682" y="168602"/>
                  <a:pt x="169379" y="152400"/>
                </a:cubicBezTo>
                <a:lnTo>
                  <a:pt x="127815" y="124691"/>
                </a:lnTo>
                <a:cubicBezTo>
                  <a:pt x="64296" y="29413"/>
                  <a:pt x="103990" y="52095"/>
                  <a:pt x="30833" y="27710"/>
                </a:cubicBezTo>
                <a:cubicBezTo>
                  <a:pt x="21597" y="18473"/>
                  <a:pt x="-9938" y="0"/>
                  <a:pt x="3124" y="0"/>
                </a:cubicBezTo>
                <a:cubicBezTo>
                  <a:pt x="43492" y="0"/>
                  <a:pt x="51128" y="43321"/>
                  <a:pt x="58543" y="69273"/>
                </a:cubicBezTo>
                <a:cubicBezTo>
                  <a:pt x="63774" y="87582"/>
                  <a:pt x="66926" y="106453"/>
                  <a:pt x="72397" y="124691"/>
                </a:cubicBezTo>
                <a:cubicBezTo>
                  <a:pt x="80790" y="152667"/>
                  <a:pt x="93022" y="179483"/>
                  <a:pt x="100106" y="207819"/>
                </a:cubicBezTo>
                <a:cubicBezTo>
                  <a:pt x="117503" y="277405"/>
                  <a:pt x="107940" y="245173"/>
                  <a:pt x="127815" y="304800"/>
                </a:cubicBezTo>
                <a:cubicBezTo>
                  <a:pt x="123197" y="387927"/>
                  <a:pt x="121854" y="471302"/>
                  <a:pt x="113961" y="554182"/>
                </a:cubicBezTo>
                <a:cubicBezTo>
                  <a:pt x="112576" y="568720"/>
                  <a:pt x="109229" y="584342"/>
                  <a:pt x="100106" y="595746"/>
                </a:cubicBezTo>
                <a:cubicBezTo>
                  <a:pt x="89704" y="608748"/>
                  <a:pt x="53925" y="625764"/>
                  <a:pt x="58543" y="623455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Volný tvar 23"/>
          <p:cNvSpPr/>
          <p:nvPr/>
        </p:nvSpPr>
        <p:spPr>
          <a:xfrm>
            <a:off x="6839754" y="3145852"/>
            <a:ext cx="160835" cy="608812"/>
          </a:xfrm>
          <a:custGeom>
            <a:avLst/>
            <a:gdLst>
              <a:gd name="connsiteX0" fmla="*/ 58543 w 210943"/>
              <a:gd name="connsiteY0" fmla="*/ 623455 h 623667"/>
              <a:gd name="connsiteX1" fmla="*/ 127815 w 210943"/>
              <a:gd name="connsiteY1" fmla="*/ 581891 h 623667"/>
              <a:gd name="connsiteX2" fmla="*/ 141670 w 210943"/>
              <a:gd name="connsiteY2" fmla="*/ 526473 h 623667"/>
              <a:gd name="connsiteX3" fmla="*/ 169379 w 210943"/>
              <a:gd name="connsiteY3" fmla="*/ 443346 h 623667"/>
              <a:gd name="connsiteX4" fmla="*/ 183233 w 210943"/>
              <a:gd name="connsiteY4" fmla="*/ 401782 h 623667"/>
              <a:gd name="connsiteX5" fmla="*/ 210943 w 210943"/>
              <a:gd name="connsiteY5" fmla="*/ 374073 h 623667"/>
              <a:gd name="connsiteX6" fmla="*/ 197088 w 210943"/>
              <a:gd name="connsiteY6" fmla="*/ 235528 h 623667"/>
              <a:gd name="connsiteX7" fmla="*/ 169379 w 210943"/>
              <a:gd name="connsiteY7" fmla="*/ 152400 h 623667"/>
              <a:gd name="connsiteX8" fmla="*/ 127815 w 210943"/>
              <a:gd name="connsiteY8" fmla="*/ 124691 h 623667"/>
              <a:gd name="connsiteX9" fmla="*/ 30833 w 210943"/>
              <a:gd name="connsiteY9" fmla="*/ 27710 h 623667"/>
              <a:gd name="connsiteX10" fmla="*/ 3124 w 210943"/>
              <a:gd name="connsiteY10" fmla="*/ 0 h 623667"/>
              <a:gd name="connsiteX11" fmla="*/ 58543 w 210943"/>
              <a:gd name="connsiteY11" fmla="*/ 69273 h 623667"/>
              <a:gd name="connsiteX12" fmla="*/ 72397 w 210943"/>
              <a:gd name="connsiteY12" fmla="*/ 124691 h 623667"/>
              <a:gd name="connsiteX13" fmla="*/ 100106 w 210943"/>
              <a:gd name="connsiteY13" fmla="*/ 207819 h 623667"/>
              <a:gd name="connsiteX14" fmla="*/ 127815 w 210943"/>
              <a:gd name="connsiteY14" fmla="*/ 304800 h 623667"/>
              <a:gd name="connsiteX15" fmla="*/ 113961 w 210943"/>
              <a:gd name="connsiteY15" fmla="*/ 554182 h 623667"/>
              <a:gd name="connsiteX16" fmla="*/ 100106 w 210943"/>
              <a:gd name="connsiteY16" fmla="*/ 595746 h 623667"/>
              <a:gd name="connsiteX17" fmla="*/ 58543 w 210943"/>
              <a:gd name="connsiteY17" fmla="*/ 623455 h 623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943" h="623667">
                <a:moveTo>
                  <a:pt x="58543" y="623455"/>
                </a:moveTo>
                <a:cubicBezTo>
                  <a:pt x="63161" y="621146"/>
                  <a:pt x="110290" y="602336"/>
                  <a:pt x="127815" y="581891"/>
                </a:cubicBezTo>
                <a:cubicBezTo>
                  <a:pt x="140207" y="567434"/>
                  <a:pt x="136198" y="544711"/>
                  <a:pt x="141670" y="526473"/>
                </a:cubicBezTo>
                <a:cubicBezTo>
                  <a:pt x="150063" y="498497"/>
                  <a:pt x="160143" y="471055"/>
                  <a:pt x="169379" y="443346"/>
                </a:cubicBezTo>
                <a:cubicBezTo>
                  <a:pt x="173997" y="429491"/>
                  <a:pt x="172906" y="412108"/>
                  <a:pt x="183233" y="401782"/>
                </a:cubicBezTo>
                <a:lnTo>
                  <a:pt x="210943" y="374073"/>
                </a:lnTo>
                <a:cubicBezTo>
                  <a:pt x="206325" y="327891"/>
                  <a:pt x="205641" y="281145"/>
                  <a:pt x="197088" y="235528"/>
                </a:cubicBezTo>
                <a:cubicBezTo>
                  <a:pt x="191705" y="206820"/>
                  <a:pt x="193682" y="168602"/>
                  <a:pt x="169379" y="152400"/>
                </a:cubicBezTo>
                <a:lnTo>
                  <a:pt x="127815" y="124691"/>
                </a:lnTo>
                <a:cubicBezTo>
                  <a:pt x="64296" y="29413"/>
                  <a:pt x="103990" y="52095"/>
                  <a:pt x="30833" y="27710"/>
                </a:cubicBezTo>
                <a:cubicBezTo>
                  <a:pt x="21597" y="18473"/>
                  <a:pt x="-9938" y="0"/>
                  <a:pt x="3124" y="0"/>
                </a:cubicBezTo>
                <a:cubicBezTo>
                  <a:pt x="43492" y="0"/>
                  <a:pt x="51128" y="43321"/>
                  <a:pt x="58543" y="69273"/>
                </a:cubicBezTo>
                <a:cubicBezTo>
                  <a:pt x="63774" y="87582"/>
                  <a:pt x="66926" y="106453"/>
                  <a:pt x="72397" y="124691"/>
                </a:cubicBezTo>
                <a:cubicBezTo>
                  <a:pt x="80790" y="152667"/>
                  <a:pt x="93022" y="179483"/>
                  <a:pt x="100106" y="207819"/>
                </a:cubicBezTo>
                <a:cubicBezTo>
                  <a:pt x="117503" y="277405"/>
                  <a:pt x="107940" y="245173"/>
                  <a:pt x="127815" y="304800"/>
                </a:cubicBezTo>
                <a:cubicBezTo>
                  <a:pt x="123197" y="387927"/>
                  <a:pt x="121854" y="471302"/>
                  <a:pt x="113961" y="554182"/>
                </a:cubicBezTo>
                <a:cubicBezTo>
                  <a:pt x="112576" y="568720"/>
                  <a:pt x="109229" y="584342"/>
                  <a:pt x="100106" y="595746"/>
                </a:cubicBezTo>
                <a:cubicBezTo>
                  <a:pt x="89704" y="608748"/>
                  <a:pt x="53925" y="625764"/>
                  <a:pt x="58543" y="623455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8" name="Picture 2" descr="C:\Users\KonirovaV\AppData\Local\Microsoft\Windows\Temporary Internet Files\Content.IE5\9HENFX0K\MC900331373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62424">
            <a:off x="7812148" y="2081889"/>
            <a:ext cx="628192" cy="556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9" descr="MP900438524[1]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824" t="45067" r="46417" b="35933"/>
          <a:stretch/>
        </p:blipFill>
        <p:spPr bwMode="auto">
          <a:xfrm>
            <a:off x="7544076" y="3854213"/>
            <a:ext cx="1476408" cy="88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Krychle 6"/>
          <p:cNvSpPr/>
          <p:nvPr/>
        </p:nvSpPr>
        <p:spPr>
          <a:xfrm>
            <a:off x="473251" y="4705227"/>
            <a:ext cx="366534" cy="328341"/>
          </a:xfrm>
          <a:prstGeom prst="cub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Krychle 20"/>
          <p:cNvSpPr/>
          <p:nvPr/>
        </p:nvSpPr>
        <p:spPr>
          <a:xfrm rot="20773614">
            <a:off x="691304" y="4832209"/>
            <a:ext cx="295832" cy="344087"/>
          </a:xfrm>
          <a:prstGeom prst="cub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Krychle 26"/>
          <p:cNvSpPr/>
          <p:nvPr/>
        </p:nvSpPr>
        <p:spPr>
          <a:xfrm rot="19609062">
            <a:off x="477514" y="4901884"/>
            <a:ext cx="310031" cy="263367"/>
          </a:xfrm>
          <a:prstGeom prst="cube">
            <a:avLst>
              <a:gd name="adj" fmla="val 31553"/>
            </a:avLst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Krychle 10"/>
          <p:cNvSpPr/>
          <p:nvPr/>
        </p:nvSpPr>
        <p:spPr>
          <a:xfrm>
            <a:off x="656517" y="5004252"/>
            <a:ext cx="357139" cy="202313"/>
          </a:xfrm>
          <a:prstGeom prst="cub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Krychle 28"/>
          <p:cNvSpPr/>
          <p:nvPr/>
        </p:nvSpPr>
        <p:spPr>
          <a:xfrm>
            <a:off x="156630" y="4968801"/>
            <a:ext cx="357139" cy="202313"/>
          </a:xfrm>
          <a:prstGeom prst="cub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Krychle 29"/>
          <p:cNvSpPr/>
          <p:nvPr/>
        </p:nvSpPr>
        <p:spPr>
          <a:xfrm rot="19609062">
            <a:off x="228056" y="4752260"/>
            <a:ext cx="310031" cy="263367"/>
          </a:xfrm>
          <a:prstGeom prst="cube">
            <a:avLst>
              <a:gd name="adj" fmla="val 31553"/>
            </a:avLst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Krychle 30"/>
          <p:cNvSpPr/>
          <p:nvPr/>
        </p:nvSpPr>
        <p:spPr>
          <a:xfrm rot="20712198">
            <a:off x="924510" y="4893020"/>
            <a:ext cx="198665" cy="222464"/>
          </a:xfrm>
          <a:prstGeom prst="cub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Krychle 31"/>
          <p:cNvSpPr/>
          <p:nvPr/>
        </p:nvSpPr>
        <p:spPr>
          <a:xfrm>
            <a:off x="6334483" y="4861627"/>
            <a:ext cx="284648" cy="344676"/>
          </a:xfrm>
          <a:prstGeom prst="cub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Krychle 32"/>
          <p:cNvSpPr/>
          <p:nvPr/>
        </p:nvSpPr>
        <p:spPr>
          <a:xfrm rot="20773614">
            <a:off x="6552536" y="5004943"/>
            <a:ext cx="295832" cy="344087"/>
          </a:xfrm>
          <a:prstGeom prst="cub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Krychle 33"/>
          <p:cNvSpPr/>
          <p:nvPr/>
        </p:nvSpPr>
        <p:spPr>
          <a:xfrm rot="19609062">
            <a:off x="6338746" y="5074618"/>
            <a:ext cx="310031" cy="263367"/>
          </a:xfrm>
          <a:prstGeom prst="cube">
            <a:avLst>
              <a:gd name="adj" fmla="val 31553"/>
            </a:avLst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Krychle 34"/>
          <p:cNvSpPr/>
          <p:nvPr/>
        </p:nvSpPr>
        <p:spPr>
          <a:xfrm>
            <a:off x="6517749" y="5176986"/>
            <a:ext cx="357139" cy="202313"/>
          </a:xfrm>
          <a:prstGeom prst="cub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Krychle 35"/>
          <p:cNvSpPr/>
          <p:nvPr/>
        </p:nvSpPr>
        <p:spPr>
          <a:xfrm>
            <a:off x="6017862" y="5141535"/>
            <a:ext cx="357139" cy="202313"/>
          </a:xfrm>
          <a:prstGeom prst="cub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Krychle 36"/>
          <p:cNvSpPr/>
          <p:nvPr/>
        </p:nvSpPr>
        <p:spPr>
          <a:xfrm rot="19609062">
            <a:off x="6089288" y="4924994"/>
            <a:ext cx="310031" cy="263367"/>
          </a:xfrm>
          <a:prstGeom prst="cube">
            <a:avLst>
              <a:gd name="adj" fmla="val 31553"/>
            </a:avLst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Krychle 37"/>
          <p:cNvSpPr/>
          <p:nvPr/>
        </p:nvSpPr>
        <p:spPr>
          <a:xfrm rot="20712198">
            <a:off x="6785742" y="5065754"/>
            <a:ext cx="198665" cy="222464"/>
          </a:xfrm>
          <a:prstGeom prst="cub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0" name="Picture 19" descr="C:\Users\KonirovaV\AppData\Local\Microsoft\Windows\Temporary Internet Files\Content.IE5\YBO7WO0Q\MC900028169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571" y="2263794"/>
            <a:ext cx="1636645" cy="1612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8" descr="C:\Users\KonirovaV\AppData\Local\Microsoft\Windows\Temporary Internet Files\Content.IE5\4T7DKOX9\MC900303897[1].wmf"/>
          <p:cNvPicPr>
            <a:picLocks noChangeAspect="1" noChangeArrowheads="1"/>
          </p:cNvPicPr>
          <p:nvPr/>
        </p:nvPicPr>
        <p:blipFill rotWithShape="1">
          <a:blip r:embed="rId10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73" b="37728"/>
          <a:stretch/>
        </p:blipFill>
        <p:spPr bwMode="auto">
          <a:xfrm>
            <a:off x="107504" y="2120004"/>
            <a:ext cx="1244211" cy="1147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3" descr="MP900262342[1]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282"/>
          <a:stretch/>
        </p:blipFill>
        <p:spPr bwMode="auto">
          <a:xfrm>
            <a:off x="856439" y="3252698"/>
            <a:ext cx="1393061" cy="51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Ohnutá šipka 12"/>
          <p:cNvSpPr/>
          <p:nvPr/>
        </p:nvSpPr>
        <p:spPr>
          <a:xfrm rot="5400000">
            <a:off x="5821942" y="587646"/>
            <a:ext cx="1082623" cy="1805618"/>
          </a:xfrm>
          <a:prstGeom prst="ben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Šipka doprava 13"/>
          <p:cNvSpPr/>
          <p:nvPr/>
        </p:nvSpPr>
        <p:spPr>
          <a:xfrm>
            <a:off x="5462522" y="821773"/>
            <a:ext cx="2011277" cy="544758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800000"/>
                </a:solidFill>
              </a:rPr>
              <a:t>fotosyntéza</a:t>
            </a:r>
          </a:p>
        </p:txBody>
      </p:sp>
      <p:sp>
        <p:nvSpPr>
          <p:cNvPr id="18" name="Zahnutá šipka nahoru 17"/>
          <p:cNvSpPr/>
          <p:nvPr/>
        </p:nvSpPr>
        <p:spPr>
          <a:xfrm flipH="1">
            <a:off x="5909945" y="2359984"/>
            <a:ext cx="1139080" cy="456363"/>
          </a:xfrm>
          <a:prstGeom prst="curvedUp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5" name="Mrak 24"/>
          <p:cNvSpPr/>
          <p:nvPr/>
        </p:nvSpPr>
        <p:spPr>
          <a:xfrm>
            <a:off x="7417620" y="252007"/>
            <a:ext cx="684295" cy="386695"/>
          </a:xfrm>
          <a:prstGeom prst="cloud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rgbClr val="FFBF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rgbClr val="800000"/>
                </a:solidFill>
              </a:rPr>
              <a:t>CO</a:t>
            </a:r>
            <a:r>
              <a:rPr lang="cs-CZ" sz="1200" baseline="-25000" dirty="0">
                <a:solidFill>
                  <a:srgbClr val="800000"/>
                </a:solidFill>
              </a:rPr>
              <a:t>2</a:t>
            </a:r>
            <a:endParaRPr lang="cs-CZ" sz="1200" dirty="0">
              <a:solidFill>
                <a:srgbClr val="800000"/>
              </a:solidFill>
            </a:endParaRPr>
          </a:p>
        </p:txBody>
      </p:sp>
      <p:sp>
        <p:nvSpPr>
          <p:cNvPr id="44" name="Mrak 43"/>
          <p:cNvSpPr/>
          <p:nvPr/>
        </p:nvSpPr>
        <p:spPr>
          <a:xfrm>
            <a:off x="8004267" y="370850"/>
            <a:ext cx="684295" cy="386695"/>
          </a:xfrm>
          <a:prstGeom prst="cloud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rgbClr val="FFBF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rgbClr val="800000"/>
                </a:solidFill>
              </a:rPr>
              <a:t>CO</a:t>
            </a:r>
            <a:r>
              <a:rPr lang="cs-CZ" sz="1200" baseline="-25000" dirty="0">
                <a:solidFill>
                  <a:srgbClr val="800000"/>
                </a:solidFill>
              </a:rPr>
              <a:t>2</a:t>
            </a:r>
            <a:endParaRPr lang="cs-CZ" sz="1200" dirty="0">
              <a:solidFill>
                <a:srgbClr val="800000"/>
              </a:solidFill>
            </a:endParaRPr>
          </a:p>
        </p:txBody>
      </p:sp>
      <p:sp>
        <p:nvSpPr>
          <p:cNvPr id="45" name="Mrak 44"/>
          <p:cNvSpPr/>
          <p:nvPr/>
        </p:nvSpPr>
        <p:spPr>
          <a:xfrm>
            <a:off x="5954526" y="1443252"/>
            <a:ext cx="684295" cy="386695"/>
          </a:xfrm>
          <a:prstGeom prst="cloud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rgbClr val="FFBF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rgbClr val="800000"/>
                </a:solidFill>
              </a:rPr>
              <a:t>CO</a:t>
            </a:r>
            <a:r>
              <a:rPr lang="cs-CZ" sz="1200" baseline="-25000" dirty="0">
                <a:solidFill>
                  <a:srgbClr val="800000"/>
                </a:solidFill>
              </a:rPr>
              <a:t>2</a:t>
            </a:r>
            <a:endParaRPr lang="cs-CZ" sz="1200" dirty="0">
              <a:solidFill>
                <a:srgbClr val="800000"/>
              </a:solidFill>
            </a:endParaRPr>
          </a:p>
        </p:txBody>
      </p:sp>
      <p:cxnSp>
        <p:nvCxnSpPr>
          <p:cNvPr id="46" name="Přímá spojnice se šipkou 45"/>
          <p:cNvCxnSpPr/>
          <p:nvPr/>
        </p:nvCxnSpPr>
        <p:spPr>
          <a:xfrm flipH="1" flipV="1">
            <a:off x="5490805" y="1328280"/>
            <a:ext cx="408726" cy="308319"/>
          </a:xfrm>
          <a:prstGeom prst="straightConnector1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blouk 53"/>
          <p:cNvSpPr/>
          <p:nvPr/>
        </p:nvSpPr>
        <p:spPr>
          <a:xfrm rot="21250290">
            <a:off x="5843649" y="441567"/>
            <a:ext cx="1560481" cy="345113"/>
          </a:xfrm>
          <a:prstGeom prst="arc">
            <a:avLst>
              <a:gd name="adj1" fmla="val 11036553"/>
              <a:gd name="adj2" fmla="val 21347789"/>
            </a:avLst>
          </a:prstGeom>
          <a:ln w="317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5" name="Přímá spojnice se šipkou 54"/>
          <p:cNvCxnSpPr/>
          <p:nvPr/>
        </p:nvCxnSpPr>
        <p:spPr>
          <a:xfrm flipH="1">
            <a:off x="5480321" y="608523"/>
            <a:ext cx="434597" cy="256498"/>
          </a:xfrm>
          <a:prstGeom prst="straightConnector1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hnutá šipka 62"/>
          <p:cNvSpPr/>
          <p:nvPr/>
        </p:nvSpPr>
        <p:spPr>
          <a:xfrm rot="5400000" flipH="1" flipV="1">
            <a:off x="4749073" y="1855279"/>
            <a:ext cx="1781946" cy="1275893"/>
          </a:xfrm>
          <a:prstGeom prst="bentArrow">
            <a:avLst>
              <a:gd name="adj1" fmla="val 12500"/>
              <a:gd name="adj2" fmla="val 12751"/>
              <a:gd name="adj3" fmla="val 24011"/>
              <a:gd name="adj4" fmla="val 19951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9" name="Šipka doleva 68"/>
          <p:cNvSpPr/>
          <p:nvPr/>
        </p:nvSpPr>
        <p:spPr>
          <a:xfrm rot="16200000">
            <a:off x="7608869" y="3018873"/>
            <a:ext cx="1085333" cy="386245"/>
          </a:xfrm>
          <a:prstGeom prst="lef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Šipka doleva 69"/>
          <p:cNvSpPr/>
          <p:nvPr/>
        </p:nvSpPr>
        <p:spPr>
          <a:xfrm rot="5400000">
            <a:off x="4247347" y="1709412"/>
            <a:ext cx="571260" cy="386245"/>
          </a:xfrm>
          <a:prstGeom prst="lef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3" name="Ohnutá šipka 72"/>
          <p:cNvSpPr/>
          <p:nvPr/>
        </p:nvSpPr>
        <p:spPr>
          <a:xfrm rot="10800000" flipH="1" flipV="1">
            <a:off x="615371" y="864024"/>
            <a:ext cx="3035243" cy="1158456"/>
          </a:xfrm>
          <a:prstGeom prst="bentArrow">
            <a:avLst>
              <a:gd name="adj1" fmla="val 18033"/>
              <a:gd name="adj2" fmla="val 20415"/>
              <a:gd name="adj3" fmla="val 28147"/>
              <a:gd name="adj4" fmla="val 61298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rgbClr val="800000"/>
                </a:solidFill>
              </a:rPr>
              <a:t>spalování</a:t>
            </a:r>
          </a:p>
        </p:txBody>
      </p:sp>
      <p:sp>
        <p:nvSpPr>
          <p:cNvPr id="74" name="TextovéPole 73"/>
          <p:cNvSpPr txBox="1"/>
          <p:nvPr/>
        </p:nvSpPr>
        <p:spPr>
          <a:xfrm>
            <a:off x="7617279" y="4696593"/>
            <a:ext cx="14032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800000"/>
                </a:solidFill>
              </a:rPr>
              <a:t>rašelina</a:t>
            </a:r>
          </a:p>
        </p:txBody>
      </p:sp>
      <p:sp>
        <p:nvSpPr>
          <p:cNvPr id="75" name="Zaoblený obdélníkový popisek 74"/>
          <p:cNvSpPr/>
          <p:nvPr/>
        </p:nvSpPr>
        <p:spPr>
          <a:xfrm>
            <a:off x="7092351" y="5343848"/>
            <a:ext cx="1630225" cy="798355"/>
          </a:xfrm>
          <a:prstGeom prst="wedgeRoundRectCallout">
            <a:avLst>
              <a:gd name="adj1" fmla="val -17803"/>
              <a:gd name="adj2" fmla="val 48931"/>
              <a:gd name="adj3" fmla="val 16667"/>
            </a:avLst>
          </a:prstGeom>
          <a:solidFill>
            <a:srgbClr val="FFBF84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800000"/>
                </a:solidFill>
              </a:rPr>
              <a:t>litosféra</a:t>
            </a:r>
            <a:r>
              <a:rPr lang="cs-CZ" sz="2400" baseline="-25000" dirty="0">
                <a:solidFill>
                  <a:srgbClr val="800000"/>
                </a:solidFill>
              </a:rPr>
              <a:t> </a:t>
            </a:r>
            <a:r>
              <a:rPr lang="cs-CZ" sz="2400" dirty="0">
                <a:solidFill>
                  <a:srgbClr val="800000"/>
                </a:solidFill>
              </a:rPr>
              <a:t> </a:t>
            </a:r>
            <a:endParaRPr lang="cs-CZ" sz="2200" dirty="0">
              <a:solidFill>
                <a:srgbClr val="800000"/>
              </a:solidFill>
            </a:endParaRPr>
          </a:p>
        </p:txBody>
      </p:sp>
      <p:sp>
        <p:nvSpPr>
          <p:cNvPr id="76" name="TextovéPole 75"/>
          <p:cNvSpPr txBox="1"/>
          <p:nvPr/>
        </p:nvSpPr>
        <p:spPr>
          <a:xfrm>
            <a:off x="5749531" y="5401353"/>
            <a:ext cx="7793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800000"/>
                </a:solidFill>
              </a:rPr>
              <a:t>uhlí</a:t>
            </a:r>
          </a:p>
        </p:txBody>
      </p:sp>
      <p:sp>
        <p:nvSpPr>
          <p:cNvPr id="60" name="Zaoblený obdélníkový popisek 59"/>
          <p:cNvSpPr/>
          <p:nvPr/>
        </p:nvSpPr>
        <p:spPr>
          <a:xfrm>
            <a:off x="1622919" y="4838516"/>
            <a:ext cx="1630225" cy="798355"/>
          </a:xfrm>
          <a:prstGeom prst="wedgeRoundRectCallout">
            <a:avLst>
              <a:gd name="adj1" fmla="val -17803"/>
              <a:gd name="adj2" fmla="val 48931"/>
              <a:gd name="adj3" fmla="val 16667"/>
            </a:avLst>
          </a:prstGeom>
          <a:solidFill>
            <a:srgbClr val="FFBF84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800000"/>
                </a:solidFill>
              </a:rPr>
              <a:t>CO</a:t>
            </a:r>
            <a:r>
              <a:rPr lang="cs-CZ" sz="2400" baseline="-25000" dirty="0">
                <a:solidFill>
                  <a:srgbClr val="800000"/>
                </a:solidFill>
              </a:rPr>
              <a:t>2 </a:t>
            </a:r>
            <a:r>
              <a:rPr lang="cs-CZ" sz="2400" dirty="0">
                <a:solidFill>
                  <a:srgbClr val="800000"/>
                </a:solidFill>
              </a:rPr>
              <a:t> </a:t>
            </a:r>
            <a:endParaRPr lang="cs-CZ" sz="2200" dirty="0">
              <a:solidFill>
                <a:srgbClr val="800000"/>
              </a:solidFill>
            </a:endParaRPr>
          </a:p>
        </p:txBody>
      </p:sp>
      <p:sp>
        <p:nvSpPr>
          <p:cNvPr id="58" name="Šipka doleva 57"/>
          <p:cNvSpPr/>
          <p:nvPr/>
        </p:nvSpPr>
        <p:spPr>
          <a:xfrm rot="5400000">
            <a:off x="-63698" y="3726721"/>
            <a:ext cx="1279783" cy="386245"/>
          </a:xfrm>
          <a:prstGeom prst="lef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119440" y="4335771"/>
            <a:ext cx="14417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800000"/>
                </a:solidFill>
              </a:rPr>
              <a:t>vápence</a:t>
            </a:r>
          </a:p>
        </p:txBody>
      </p:sp>
      <p:sp>
        <p:nvSpPr>
          <p:cNvPr id="61" name="Šipka doleva 60"/>
          <p:cNvSpPr/>
          <p:nvPr/>
        </p:nvSpPr>
        <p:spPr>
          <a:xfrm rot="2349232">
            <a:off x="4656789" y="4148965"/>
            <a:ext cx="1648395" cy="393531"/>
          </a:xfrm>
          <a:prstGeom prst="lef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800000"/>
                </a:solidFill>
              </a:rPr>
              <a:t>metamorfóza</a:t>
            </a:r>
          </a:p>
        </p:txBody>
      </p:sp>
      <p:sp>
        <p:nvSpPr>
          <p:cNvPr id="62" name="Šipka doleva 61"/>
          <p:cNvSpPr/>
          <p:nvPr/>
        </p:nvSpPr>
        <p:spPr>
          <a:xfrm rot="7125607">
            <a:off x="4041281" y="3946395"/>
            <a:ext cx="500472" cy="386245"/>
          </a:xfrm>
          <a:prstGeom prst="lef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Ohnutá šipka 63"/>
          <p:cNvSpPr/>
          <p:nvPr/>
        </p:nvSpPr>
        <p:spPr>
          <a:xfrm rot="7901481" flipH="1" flipV="1">
            <a:off x="1980191" y="2037521"/>
            <a:ext cx="2316286" cy="1068428"/>
          </a:xfrm>
          <a:prstGeom prst="bentArrow">
            <a:avLst>
              <a:gd name="adj1" fmla="val 22065"/>
              <a:gd name="adj2" fmla="val 22599"/>
              <a:gd name="adj3" fmla="val 26915"/>
              <a:gd name="adj4" fmla="val 53185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800" dirty="0">
                <a:solidFill>
                  <a:srgbClr val="800000"/>
                </a:solidFill>
              </a:rPr>
              <a:t>zvětrávání</a:t>
            </a:r>
          </a:p>
        </p:txBody>
      </p:sp>
      <p:pic>
        <p:nvPicPr>
          <p:cNvPr id="66" name="Picture 8" descr="MP900400492[1]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55501" r="31405"/>
          <a:stretch/>
        </p:blipFill>
        <p:spPr bwMode="auto">
          <a:xfrm>
            <a:off x="1762327" y="3854213"/>
            <a:ext cx="1946156" cy="890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" name="Picture 14" descr="C:\Users\KonirovaV\AppData\Local\Microsoft\Windows\Temporary Internet Files\Content.IE5\K0O7W0UI\MP900390044[2].jpg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550" y="4099630"/>
            <a:ext cx="1145567" cy="1145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9" descr="C:\Users\KonirovaV\AppData\Local\Microsoft\Windows\Temporary Internet Files\Content.IE5\DE4CGPLA\MP900390073[2].jpg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929" y="3754663"/>
            <a:ext cx="1553286" cy="1553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TextovéPole 46"/>
          <p:cNvSpPr txBox="1"/>
          <p:nvPr/>
        </p:nvSpPr>
        <p:spPr>
          <a:xfrm>
            <a:off x="2129788" y="3913873"/>
            <a:ext cx="10510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>
                <a:solidFill>
                  <a:srgbClr val="99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Voda</a:t>
            </a:r>
          </a:p>
        </p:txBody>
      </p:sp>
      <p:sp>
        <p:nvSpPr>
          <p:cNvPr id="77" name="Zaoblený obdélníkový popisek 76"/>
          <p:cNvSpPr/>
          <p:nvPr/>
        </p:nvSpPr>
        <p:spPr>
          <a:xfrm>
            <a:off x="3335880" y="5323717"/>
            <a:ext cx="1630225" cy="798355"/>
          </a:xfrm>
          <a:prstGeom prst="wedgeRoundRectCallout">
            <a:avLst>
              <a:gd name="adj1" fmla="val -17803"/>
              <a:gd name="adj2" fmla="val 48931"/>
              <a:gd name="adj3" fmla="val 16667"/>
            </a:avLst>
          </a:prstGeom>
          <a:solidFill>
            <a:srgbClr val="FFBF84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rgbClr val="800000"/>
                </a:solidFill>
              </a:rPr>
              <a:t>Ca</a:t>
            </a:r>
            <a:r>
              <a:rPr lang="cs-CZ" sz="2400" baseline="30000" dirty="0">
                <a:solidFill>
                  <a:srgbClr val="800000"/>
                </a:solidFill>
              </a:rPr>
              <a:t>2+</a:t>
            </a:r>
            <a:r>
              <a:rPr lang="cs-CZ" sz="2400" baseline="-25000" dirty="0">
                <a:solidFill>
                  <a:srgbClr val="800000"/>
                </a:solidFill>
              </a:rPr>
              <a:t> </a:t>
            </a:r>
            <a:r>
              <a:rPr lang="cs-CZ" sz="2400" dirty="0">
                <a:solidFill>
                  <a:srgbClr val="800000"/>
                </a:solidFill>
              </a:rPr>
              <a:t> </a:t>
            </a:r>
            <a:endParaRPr lang="cs-CZ" sz="2200" dirty="0">
              <a:solidFill>
                <a:srgbClr val="800000"/>
              </a:solidFill>
            </a:endParaRPr>
          </a:p>
        </p:txBody>
      </p:sp>
      <p:sp>
        <p:nvSpPr>
          <p:cNvPr id="79" name="Ohnutá šipka 78"/>
          <p:cNvSpPr/>
          <p:nvPr/>
        </p:nvSpPr>
        <p:spPr>
          <a:xfrm rot="10800000" flipH="1" flipV="1">
            <a:off x="1538343" y="2359983"/>
            <a:ext cx="1317586" cy="820163"/>
          </a:xfrm>
          <a:prstGeom prst="bentArrow">
            <a:avLst>
              <a:gd name="adj1" fmla="val 25438"/>
              <a:gd name="adj2" fmla="val 22599"/>
              <a:gd name="adj3" fmla="val 26915"/>
              <a:gd name="adj4" fmla="val 9012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 sz="2800" dirty="0">
              <a:solidFill>
                <a:srgbClr val="800000"/>
              </a:solidFill>
            </a:endParaRPr>
          </a:p>
        </p:txBody>
      </p:sp>
      <p:sp>
        <p:nvSpPr>
          <p:cNvPr id="80" name="Šipka doleva 79"/>
          <p:cNvSpPr/>
          <p:nvPr/>
        </p:nvSpPr>
        <p:spPr>
          <a:xfrm rot="12306940">
            <a:off x="2686621" y="5697011"/>
            <a:ext cx="567213" cy="386245"/>
          </a:xfrm>
          <a:prstGeom prst="lef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1" name="Šipka doleva 80"/>
          <p:cNvSpPr/>
          <p:nvPr/>
        </p:nvSpPr>
        <p:spPr>
          <a:xfrm rot="3153123">
            <a:off x="3889840" y="4824371"/>
            <a:ext cx="437319" cy="386245"/>
          </a:xfrm>
          <a:prstGeom prst="lef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2" name="Šipka doleva 81"/>
          <p:cNvSpPr/>
          <p:nvPr/>
        </p:nvSpPr>
        <p:spPr>
          <a:xfrm rot="18850038">
            <a:off x="6120991" y="3693289"/>
            <a:ext cx="2431180" cy="364476"/>
          </a:xfrm>
          <a:prstGeom prst="lef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ousměrná svislá šipka 25"/>
          <p:cNvSpPr/>
          <p:nvPr/>
        </p:nvSpPr>
        <p:spPr>
          <a:xfrm rot="1366949">
            <a:off x="3531096" y="1507397"/>
            <a:ext cx="360040" cy="2390100"/>
          </a:xfrm>
          <a:prstGeom prst="upDown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rgbClr val="800000"/>
                </a:solidFill>
              </a:rPr>
              <a:t>výměna plynů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156630" y="5259191"/>
            <a:ext cx="7793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800000"/>
                </a:solidFill>
              </a:rPr>
              <a:t>uhlí</a:t>
            </a:r>
          </a:p>
        </p:txBody>
      </p:sp>
      <p:sp>
        <p:nvSpPr>
          <p:cNvPr id="84" name="Ohnutá šipka 83"/>
          <p:cNvSpPr/>
          <p:nvPr/>
        </p:nvSpPr>
        <p:spPr>
          <a:xfrm flipH="1" flipV="1">
            <a:off x="7034509" y="2554403"/>
            <a:ext cx="826820" cy="829796"/>
          </a:xfrm>
          <a:prstGeom prst="bentArrow">
            <a:avLst>
              <a:gd name="adj1" fmla="val 17295"/>
              <a:gd name="adj2" fmla="val 12751"/>
              <a:gd name="adj3" fmla="val 24011"/>
              <a:gd name="adj4" fmla="val 82931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945536"/>
      </p:ext>
    </p:extLst>
  </p:cSld>
  <p:clrMapOvr>
    <a:masterClrMapping/>
  </p:clrMapOvr>
  <p:transition spd="slow">
    <p:push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ok">
  <a:themeElements>
    <a:clrScheme name="Vlastní 8">
      <a:dk1>
        <a:sysClr val="windowText" lastClr="000000"/>
      </a:dk1>
      <a:lt1>
        <a:sysClr val="window" lastClr="FFFFFF"/>
      </a:lt1>
      <a:dk2>
        <a:srgbClr val="811717"/>
      </a:dk2>
      <a:lt2>
        <a:srgbClr val="FFC984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Book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黑体"/>
        <a:font script="Hant" typeface="標楷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方正舒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ook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80000">
              <a:schemeClr val="phClr">
                <a:tint val="7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7200000" scaled="1"/>
        </a:gradFill>
        <a:gradFill rotWithShape="1">
          <a:gsLst>
            <a:gs pos="0">
              <a:schemeClr val="phClr">
                <a:tint val="8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100000"/>
              </a:schemeClr>
            </a:gs>
          </a:gsLst>
          <a:lin ang="180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>
              <a:rot lat="0" lon="0" rev="0"/>
            </a:camera>
            <a:lightRig rig="morning" dir="bl"/>
          </a:scene3d>
          <a:sp3d extrusionH="222250" contourW="25400" prstMaterial="matte">
            <a:bevelT w="38100" h="38100" prst="softRound"/>
            <a:bevelB/>
            <a:extrusionClr>
              <a:srgbClr val="FF0000"/>
            </a:extrusionClr>
            <a:contourClr>
              <a:schemeClr val="accent3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soft" dir="bl">
              <a:rot lat="0" lon="0" rev="0"/>
            </a:lightRig>
          </a:scene3d>
          <a:sp3d prstMaterial="plastic">
            <a:bevelT w="38100" h="381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80000">
              <a:schemeClr val="phClr">
                <a:tint val="9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80000"/>
                <a:shade val="100000"/>
                <a:hueMod val="100000"/>
                <a:satMod val="100000"/>
              </a:schemeClr>
            </a:gs>
          </a:gsLst>
          <a:lin ang="180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95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Knižní motiv</Template>
  <TotalTime>1276</TotalTime>
  <Words>44</Words>
  <Application>Microsoft Office PowerPoint</Application>
  <PresentationFormat>Předvádění na obrazovce (4:3)</PresentationFormat>
  <Paragraphs>30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9" baseType="lpstr">
      <vt:lpstr>Arial</vt:lpstr>
      <vt:lpstr>Calibri</vt:lpstr>
      <vt:lpstr>Cambria</vt:lpstr>
      <vt:lpstr>Verdana</vt:lpstr>
      <vt:lpstr>Wingdings</vt:lpstr>
      <vt:lpstr>Wingdings 3</vt:lpstr>
      <vt:lpstr>Book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Konířová Věra</dc:creator>
  <cp:lastModifiedBy>Věrka Věrka</cp:lastModifiedBy>
  <cp:revision>456</cp:revision>
  <dcterms:created xsi:type="dcterms:W3CDTF">2013-04-30T12:46:22Z</dcterms:created>
  <dcterms:modified xsi:type="dcterms:W3CDTF">2020-05-11T20:56:34Z</dcterms:modified>
</cp:coreProperties>
</file>