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66" r:id="rId3"/>
    <p:sldId id="269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  <a:srgbClr val="672A0D"/>
    <a:srgbClr val="000000"/>
    <a:srgbClr val="99CCFF"/>
    <a:srgbClr val="FFBF84"/>
    <a:srgbClr val="DD8C4D"/>
    <a:srgbClr val="FF9600"/>
    <a:srgbClr val="CC9900"/>
    <a:srgbClr val="FBF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12" name="Rectangle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>
            <a:lvl1pPr algn="l">
              <a:defRPr/>
            </a:lvl1pPr>
          </a:lstStyle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2928934"/>
            <a:ext cx="9144000" cy="285752"/>
            <a:chOff x="0" y="2928934"/>
            <a:chExt cx="9144000" cy="285752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 flipH="1">
              <a:off x="8334000" y="2963384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0" y="2966642"/>
              <a:ext cx="8286776" cy="214314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8000"/>
            <a:ext cx="1800000" cy="360000"/>
          </a:xfrm>
        </p:spPr>
        <p:txBody>
          <a:bodyPr vert="horz"/>
          <a:lstStyle/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000" y="6498000"/>
            <a:ext cx="2880000" cy="360000"/>
          </a:xfrm>
        </p:spPr>
        <p:txBody>
          <a:bodyPr vert="horz"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000" y="2928934"/>
            <a:ext cx="810000" cy="285752"/>
          </a:xfrm>
        </p:spPr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6286520"/>
            <a:ext cx="9144000" cy="285752"/>
            <a:chOff x="0" y="1428736"/>
            <a:chExt cx="9144000" cy="2857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86520"/>
            <a:ext cx="810000" cy="285752"/>
          </a:xfrm>
        </p:spPr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 anchor="ctr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cs-CZ"/>
              <a:t>Kliknutím na ikonu přidáte obrázek.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/>
          <p:nvPr/>
        </p:nvGrpSpPr>
        <p:grpSpPr>
          <a:xfrm>
            <a:off x="0" y="1428736"/>
            <a:ext cx="9144000" cy="285752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186"/>
              <a:ext cx="810000" cy="214314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24" y="1466444"/>
              <a:ext cx="8286776" cy="214314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6711"/>
            <a:ext cx="8229600" cy="4838735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1800000" cy="285728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29A0-731B-4844-838A-56EE59B64028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4000" y="6572272"/>
            <a:ext cx="2880000" cy="285728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428736"/>
            <a:ext cx="8100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50000"/>
                  </a:schemeClr>
                </a:solidFill>
              </a:defRPr>
            </a:lvl1pPr>
          </a:lstStyle>
          <a:p>
            <a:fld id="{C02602B0-49C5-4857-84A7-8F11F4314D2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994" y="283053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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3" pitchFamily="18" charset="2"/>
        <a:buChar char="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1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9.wmf"/><Relationship Id="rId12" Type="http://schemas.microsoft.com/office/2007/relationships/hdphoto" Target="../media/hdphoto4.wdp"/><Relationship Id="rId17" Type="http://schemas.openxmlformats.org/officeDocument/2006/relationships/image" Target="../media/image16.jpeg"/><Relationship Id="rId2" Type="http://schemas.openxmlformats.org/officeDocument/2006/relationships/image" Target="../media/image7.jpeg"/><Relationship Id="rId16" Type="http://schemas.openxmlformats.org/officeDocument/2006/relationships/image" Target="../media/image15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5" Type="http://schemas.microsoft.com/office/2007/relationships/hdphoto" Target="../media/hdphoto5.wdp"/><Relationship Id="rId10" Type="http://schemas.openxmlformats.org/officeDocument/2006/relationships/image" Target="../media/image11.wmf"/><Relationship Id="rId19" Type="http://schemas.microsoft.com/office/2007/relationships/hdphoto" Target="../media/hdphoto6.wdp"/><Relationship Id="rId4" Type="http://schemas.openxmlformats.org/officeDocument/2006/relationships/image" Target="../media/image3.jpeg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11.wdp"/><Relationship Id="rId18" Type="http://schemas.openxmlformats.org/officeDocument/2006/relationships/image" Target="../media/image27.jpeg"/><Relationship Id="rId3" Type="http://schemas.microsoft.com/office/2007/relationships/hdphoto" Target="../media/hdphoto7.wdp"/><Relationship Id="rId21" Type="http://schemas.microsoft.com/office/2007/relationships/hdphoto" Target="../media/hdphoto6.wdp"/><Relationship Id="rId7" Type="http://schemas.openxmlformats.org/officeDocument/2006/relationships/image" Target="../media/image9.wmf"/><Relationship Id="rId12" Type="http://schemas.openxmlformats.org/officeDocument/2006/relationships/image" Target="../media/image24.jpeg"/><Relationship Id="rId17" Type="http://schemas.microsoft.com/office/2007/relationships/hdphoto" Target="../media/hdphoto13.wdp"/><Relationship Id="rId2" Type="http://schemas.openxmlformats.org/officeDocument/2006/relationships/image" Target="../media/image19.jpeg"/><Relationship Id="rId16" Type="http://schemas.openxmlformats.org/officeDocument/2006/relationships/image" Target="../media/image26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21.jpeg"/><Relationship Id="rId15" Type="http://schemas.microsoft.com/office/2007/relationships/hdphoto" Target="../media/hdphoto12.wdp"/><Relationship Id="rId10" Type="http://schemas.openxmlformats.org/officeDocument/2006/relationships/image" Target="../media/image23.png"/><Relationship Id="rId19" Type="http://schemas.microsoft.com/office/2007/relationships/hdphoto" Target="../media/hdphoto14.wdp"/><Relationship Id="rId4" Type="http://schemas.openxmlformats.org/officeDocument/2006/relationships/image" Target="../media/image20.jpeg"/><Relationship Id="rId9" Type="http://schemas.microsoft.com/office/2007/relationships/hdphoto" Target="../media/hdphoto9.wdp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798" y="1834486"/>
            <a:ext cx="2759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▪</a:t>
            </a:r>
            <a:r>
              <a:rPr lang="cs-CZ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koloběh vody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16823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dirty="0"/>
              <a:t>Koloběh hmoty a prvků</a:t>
            </a:r>
          </a:p>
        </p:txBody>
      </p:sp>
      <p:pic>
        <p:nvPicPr>
          <p:cNvPr id="6" name="Picture 16" descr="MP900400015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7421" y="4851083"/>
            <a:ext cx="768886" cy="51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P900255641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4" t="42205" b="25201"/>
          <a:stretch/>
        </p:blipFill>
        <p:spPr bwMode="auto">
          <a:xfrm>
            <a:off x="3448922" y="4209087"/>
            <a:ext cx="2276950" cy="103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4211960" y="3580202"/>
            <a:ext cx="0" cy="488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940712" y="3592622"/>
            <a:ext cx="0" cy="488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587397" y="3580203"/>
            <a:ext cx="0" cy="4880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za 15"/>
          <p:cNvSpPr/>
          <p:nvPr/>
        </p:nvSpPr>
        <p:spPr>
          <a:xfrm rot="1237952" flipH="1">
            <a:off x="6245223" y="3037725"/>
            <a:ext cx="226173" cy="222152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láček 20"/>
          <p:cNvSpPr/>
          <p:nvPr/>
        </p:nvSpPr>
        <p:spPr>
          <a:xfrm>
            <a:off x="2915816" y="1774098"/>
            <a:ext cx="1983099" cy="980829"/>
          </a:xfrm>
          <a:prstGeom prst="cloudCallout">
            <a:avLst>
              <a:gd name="adj1" fmla="val 46686"/>
              <a:gd name="adj2" fmla="val 61"/>
            </a:avLst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13" descr="MP900262342[1]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9"/>
          <a:stretch/>
        </p:blipFill>
        <p:spPr bwMode="auto">
          <a:xfrm>
            <a:off x="5933707" y="3667621"/>
            <a:ext cx="16700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láček 22"/>
          <p:cNvSpPr/>
          <p:nvPr/>
        </p:nvSpPr>
        <p:spPr>
          <a:xfrm>
            <a:off x="4531623" y="1918040"/>
            <a:ext cx="1983099" cy="989287"/>
          </a:xfrm>
          <a:prstGeom prst="cloudCallout">
            <a:avLst>
              <a:gd name="adj1" fmla="val 18043"/>
              <a:gd name="adj2" fmla="val 35304"/>
            </a:avLst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Slza 23"/>
          <p:cNvSpPr/>
          <p:nvPr/>
        </p:nvSpPr>
        <p:spPr>
          <a:xfrm rot="1237952" flipH="1">
            <a:off x="6535169" y="3325326"/>
            <a:ext cx="226173" cy="222152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Slza 24"/>
          <p:cNvSpPr/>
          <p:nvPr/>
        </p:nvSpPr>
        <p:spPr>
          <a:xfrm rot="1237952" flipH="1">
            <a:off x="6100249" y="3337745"/>
            <a:ext cx="226173" cy="222152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Slza 25"/>
          <p:cNvSpPr/>
          <p:nvPr/>
        </p:nvSpPr>
        <p:spPr>
          <a:xfrm rot="1860000" flipH="1">
            <a:off x="5689395" y="3152854"/>
            <a:ext cx="226173" cy="222152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6768732" y="2266861"/>
            <a:ext cx="0" cy="488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6921132" y="2419261"/>
            <a:ext cx="0" cy="488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7073532" y="2571661"/>
            <a:ext cx="0" cy="488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6768732" y="4252030"/>
            <a:ext cx="0" cy="488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9" descr="MP900434075[1]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4318" r="9609"/>
          <a:stretch/>
        </p:blipFill>
        <p:spPr bwMode="auto">
          <a:xfrm>
            <a:off x="219978" y="2640444"/>
            <a:ext cx="1519343" cy="102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MP90022765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55" y="3734913"/>
            <a:ext cx="1574726" cy="103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blouk 43"/>
          <p:cNvSpPr/>
          <p:nvPr/>
        </p:nvSpPr>
        <p:spPr>
          <a:xfrm rot="10800000">
            <a:off x="2267744" y="5157531"/>
            <a:ext cx="4090565" cy="409927"/>
          </a:xfrm>
          <a:prstGeom prst="arc">
            <a:avLst>
              <a:gd name="adj1" fmla="val 10898069"/>
              <a:gd name="adj2" fmla="val 2155274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nice se šipkou 45"/>
          <p:cNvCxnSpPr/>
          <p:nvPr/>
        </p:nvCxnSpPr>
        <p:spPr>
          <a:xfrm flipH="1" flipV="1">
            <a:off x="2201422" y="4950142"/>
            <a:ext cx="95830" cy="4601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219978" y="5242834"/>
            <a:ext cx="188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povrchová   </a:t>
            </a:r>
          </a:p>
          <a:p>
            <a:r>
              <a:rPr lang="cs-CZ" sz="2800" dirty="0">
                <a:solidFill>
                  <a:srgbClr val="002060"/>
                </a:solidFill>
              </a:rPr>
              <a:t>      voda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448922" y="5935331"/>
            <a:ext cx="1899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vypařování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7613273" y="2368094"/>
            <a:ext cx="1188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srážky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7126453" y="5458277"/>
            <a:ext cx="17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vsakování</a:t>
            </a:r>
          </a:p>
        </p:txBody>
      </p:sp>
      <p:sp>
        <p:nvSpPr>
          <p:cNvPr id="54" name="Ovál 53"/>
          <p:cNvSpPr/>
          <p:nvPr/>
        </p:nvSpPr>
        <p:spPr>
          <a:xfrm>
            <a:off x="4238679" y="2215121"/>
            <a:ext cx="585888" cy="591546"/>
          </a:xfrm>
          <a:prstGeom prst="ellipse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3788269" y="2785529"/>
            <a:ext cx="421518" cy="12179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4121977" y="2887044"/>
            <a:ext cx="210759" cy="27545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4771057" y="2844992"/>
            <a:ext cx="339309" cy="2589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 flipV="1">
            <a:off x="4675365" y="2917678"/>
            <a:ext cx="121798" cy="31604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>
            <a:off x="4422562" y="2917678"/>
            <a:ext cx="85546" cy="3321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7276321" y="2323208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9" name="Obdélník 8"/>
          <p:cNvSpPr/>
          <p:nvPr/>
        </p:nvSpPr>
        <p:spPr>
          <a:xfrm>
            <a:off x="2983776" y="5935329"/>
            <a:ext cx="33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11173" y="4792538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864381" y="5044239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31038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44" grpId="0" animBg="1"/>
      <p:bldP spid="49" grpId="0"/>
      <p:bldP spid="50" grpId="0"/>
      <p:bldP spid="51" grpId="0"/>
      <p:bldP spid="52" grpId="0"/>
      <p:bldP spid="54" grpId="0" animBg="1"/>
      <p:bldP spid="2" grpId="0"/>
      <p:bldP spid="9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8734" y="115393"/>
            <a:ext cx="5946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▪</a:t>
            </a:r>
            <a:r>
              <a:rPr lang="cs-CZ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koloběh horninových součástek</a:t>
            </a:r>
          </a:p>
        </p:txBody>
      </p:sp>
      <p:pic>
        <p:nvPicPr>
          <p:cNvPr id="7" name="Picture 6" descr="MP900424262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32"/>
          <a:stretch/>
        </p:blipFill>
        <p:spPr bwMode="auto">
          <a:xfrm>
            <a:off x="4951245" y="1574083"/>
            <a:ext cx="1900329" cy="95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P900255641[1]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4" t="42205" b="25201"/>
          <a:stretch/>
        </p:blipFill>
        <p:spPr bwMode="auto">
          <a:xfrm>
            <a:off x="5901409" y="2636912"/>
            <a:ext cx="2337233" cy="10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MP900442306[1]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-136" r="42421" b="62093"/>
          <a:stretch/>
        </p:blipFill>
        <p:spPr bwMode="auto">
          <a:xfrm>
            <a:off x="755576" y="1954700"/>
            <a:ext cx="2498441" cy="12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MC90005540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4" y="1028341"/>
            <a:ext cx="1206807" cy="7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za 17"/>
          <p:cNvSpPr/>
          <p:nvPr/>
        </p:nvSpPr>
        <p:spPr>
          <a:xfrm rot="1237952" flipH="1">
            <a:off x="1555477" y="1648199"/>
            <a:ext cx="129657" cy="117315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Slza 18"/>
          <p:cNvSpPr/>
          <p:nvPr/>
        </p:nvSpPr>
        <p:spPr>
          <a:xfrm rot="1237952" flipH="1">
            <a:off x="1845423" y="1935800"/>
            <a:ext cx="129657" cy="117315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lza 19"/>
          <p:cNvSpPr/>
          <p:nvPr/>
        </p:nvSpPr>
        <p:spPr>
          <a:xfrm rot="1237952" flipH="1">
            <a:off x="1410503" y="1948219"/>
            <a:ext cx="129657" cy="117315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lza 20"/>
          <p:cNvSpPr/>
          <p:nvPr/>
        </p:nvSpPr>
        <p:spPr>
          <a:xfrm rot="1860000" flipH="1">
            <a:off x="1004378" y="1775302"/>
            <a:ext cx="129658" cy="117315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24" descr="C:\Users\KonirovaV\AppData\Local\Microsoft\Windows\Temporary Internet Files\Content.IE5\YBO7WO0Q\MP90028976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30" y="5301208"/>
            <a:ext cx="1937023" cy="8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KonirovaV\AppData\Local\Microsoft\Windows\Temporary Internet Files\Content.IE5\9HENFX0K\MC90028292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57" y="3815299"/>
            <a:ext cx="2073316" cy="161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MP900431839[1]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1" t="65636" r="70463" b="14827"/>
          <a:stretch/>
        </p:blipFill>
        <p:spPr bwMode="auto">
          <a:xfrm>
            <a:off x="4749954" y="4389962"/>
            <a:ext cx="767731" cy="5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MP900431839[1]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77646" r="19603" b="737"/>
          <a:stretch/>
        </p:blipFill>
        <p:spPr bwMode="auto">
          <a:xfrm>
            <a:off x="1894649" y="5084833"/>
            <a:ext cx="608496" cy="4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 rot="1328437">
            <a:off x="4921985" y="1091389"/>
            <a:ext cx="489204" cy="30934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hnutá šipka 3"/>
          <p:cNvSpPr/>
          <p:nvPr/>
        </p:nvSpPr>
        <p:spPr>
          <a:xfrm rot="10800000" flipH="1">
            <a:off x="4971709" y="2636911"/>
            <a:ext cx="878532" cy="609899"/>
          </a:xfrm>
          <a:prstGeom prst="bentArrow">
            <a:avLst>
              <a:gd name="adj1" fmla="val 25000"/>
              <a:gd name="adj2" fmla="val 29256"/>
              <a:gd name="adj3" fmla="val 25000"/>
              <a:gd name="adj4" fmla="val 7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451446" y="913631"/>
            <a:ext cx="235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odnos řekami </a:t>
            </a:r>
          </a:p>
        </p:txBody>
      </p:sp>
      <p:sp>
        <p:nvSpPr>
          <p:cNvPr id="15" name="Šipka doleva 14"/>
          <p:cNvSpPr/>
          <p:nvPr/>
        </p:nvSpPr>
        <p:spPr>
          <a:xfrm rot="1829974">
            <a:off x="3138711" y="2933906"/>
            <a:ext cx="2468991" cy="467126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800000"/>
                </a:solidFill>
              </a:rPr>
              <a:t>vyvrásnění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883180" y="1381365"/>
            <a:ext cx="1777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zvětrávání</a:t>
            </a:r>
          </a:p>
        </p:txBody>
      </p:sp>
      <p:sp>
        <p:nvSpPr>
          <p:cNvPr id="29" name="Šipka doprava 28"/>
          <p:cNvSpPr/>
          <p:nvPr/>
        </p:nvSpPr>
        <p:spPr>
          <a:xfrm rot="20800182">
            <a:off x="2649140" y="1028280"/>
            <a:ext cx="793753" cy="37221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085908" y="2050829"/>
            <a:ext cx="170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usazování</a:t>
            </a:r>
          </a:p>
        </p:txBody>
      </p:sp>
      <p:sp>
        <p:nvSpPr>
          <p:cNvPr id="32" name="Šipka dolů 31"/>
          <p:cNvSpPr/>
          <p:nvPr/>
        </p:nvSpPr>
        <p:spPr>
          <a:xfrm>
            <a:off x="5850241" y="4304932"/>
            <a:ext cx="353261" cy="88937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6812420" y="5612380"/>
            <a:ext cx="1743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roztavení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439580" y="5612380"/>
            <a:ext cx="2442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přeměna nebo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840433" y="561238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v hloubce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38734" y="3447511"/>
            <a:ext cx="2610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700" dirty="0">
                <a:solidFill>
                  <a:srgbClr val="800000"/>
                </a:solidFill>
              </a:rPr>
              <a:t>horniny vyvřelé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8734" y="4924111"/>
            <a:ext cx="18643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700" dirty="0">
                <a:solidFill>
                  <a:srgbClr val="800000"/>
                </a:solidFill>
              </a:rPr>
              <a:t>přeměněné</a:t>
            </a:r>
          </a:p>
        </p:txBody>
      </p:sp>
      <p:sp>
        <p:nvSpPr>
          <p:cNvPr id="27" name="Šipka doleva 26"/>
          <p:cNvSpPr/>
          <p:nvPr/>
        </p:nvSpPr>
        <p:spPr>
          <a:xfrm rot="3060000">
            <a:off x="4162838" y="5135316"/>
            <a:ext cx="629041" cy="407857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eva 27"/>
          <p:cNvSpPr/>
          <p:nvPr/>
        </p:nvSpPr>
        <p:spPr>
          <a:xfrm>
            <a:off x="2457342" y="5312027"/>
            <a:ext cx="925024" cy="254274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8" name="Picture 6" descr="MP900255641[1]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11" r="32190" b="59495"/>
          <a:stretch/>
        </p:blipFill>
        <p:spPr bwMode="auto">
          <a:xfrm>
            <a:off x="3707696" y="-364629"/>
            <a:ext cx="1051797" cy="17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" descr="MP900438364[1]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14" r="9955" b="28917"/>
          <a:stretch/>
        </p:blipFill>
        <p:spPr bwMode="auto">
          <a:xfrm>
            <a:off x="6414478" y="3729055"/>
            <a:ext cx="2108810" cy="90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MP900401115[1]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35351" r="71334" b="56653"/>
          <a:stretch/>
        </p:blipFill>
        <p:spPr bwMode="auto">
          <a:xfrm>
            <a:off x="5555430" y="3573016"/>
            <a:ext cx="1296144" cy="6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 descr="MP900439172[1]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3" r="46466" b="67442"/>
          <a:stretch/>
        </p:blipFill>
        <p:spPr bwMode="auto">
          <a:xfrm>
            <a:off x="6832611" y="3580023"/>
            <a:ext cx="1406031" cy="5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délník 43"/>
          <p:cNvSpPr/>
          <p:nvPr/>
        </p:nvSpPr>
        <p:spPr>
          <a:xfrm>
            <a:off x="6414478" y="4154839"/>
            <a:ext cx="2834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   vznikají vrstvy       </a:t>
            </a:r>
          </a:p>
          <a:p>
            <a:r>
              <a:rPr lang="cs-CZ" sz="2800" dirty="0">
                <a:solidFill>
                  <a:srgbClr val="800000"/>
                </a:solidFill>
              </a:rPr>
              <a:t>         usazenin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5A54D57-149C-41BE-93C1-71994E40383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14285" r="20899" b="41730"/>
          <a:stretch/>
        </p:blipFill>
        <p:spPr>
          <a:xfrm>
            <a:off x="512703" y="4020855"/>
            <a:ext cx="1844678" cy="817616"/>
          </a:xfrm>
          <a:prstGeom prst="rect">
            <a:avLst/>
          </a:prstGeom>
        </p:spPr>
      </p:pic>
      <p:sp>
        <p:nvSpPr>
          <p:cNvPr id="39" name="Šipka doleva 36">
            <a:extLst>
              <a:ext uri="{FF2B5EF4-FFF2-40B4-BE49-F238E27FC236}">
                <a16:creationId xmlns:a16="http://schemas.microsoft.com/office/drawing/2014/main" id="{BA14A7CE-8AD9-4C37-8CF0-B4171C03AB84}"/>
              </a:ext>
            </a:extLst>
          </p:cNvPr>
          <p:cNvSpPr/>
          <p:nvPr/>
        </p:nvSpPr>
        <p:spPr>
          <a:xfrm rot="2134332">
            <a:off x="1925991" y="4869279"/>
            <a:ext cx="1620120" cy="24879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813397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116632"/>
            <a:ext cx="4977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▪</a:t>
            </a:r>
            <a:r>
              <a:rPr lang="cs-CZ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koloběh chloridu sodného</a:t>
            </a:r>
          </a:p>
        </p:txBody>
      </p:sp>
      <p:pic>
        <p:nvPicPr>
          <p:cNvPr id="3" name="Picture 9" descr="MP900433763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204" b="-1"/>
          <a:stretch/>
        </p:blipFill>
        <p:spPr bwMode="auto">
          <a:xfrm>
            <a:off x="5172732" y="4786372"/>
            <a:ext cx="2144854" cy="139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 descr="MP900448413[1]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2" t="32189" b="40553"/>
          <a:stretch/>
        </p:blipFill>
        <p:spPr bwMode="auto">
          <a:xfrm>
            <a:off x="3658238" y="1463253"/>
            <a:ext cx="1360539" cy="12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MP900431839[1]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79" r="8961"/>
          <a:stretch/>
        </p:blipFill>
        <p:spPr bwMode="auto">
          <a:xfrm>
            <a:off x="5406040" y="211547"/>
            <a:ext cx="1888417" cy="181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MC90005540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8172" y="766867"/>
            <a:ext cx="912520" cy="5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za 17"/>
          <p:cNvSpPr/>
          <p:nvPr/>
        </p:nvSpPr>
        <p:spPr>
          <a:xfrm rot="1237952" flipH="1">
            <a:off x="4198461" y="1396377"/>
            <a:ext cx="80621" cy="85709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Slza 18"/>
          <p:cNvSpPr/>
          <p:nvPr/>
        </p:nvSpPr>
        <p:spPr>
          <a:xfrm rot="1237952" flipH="1">
            <a:off x="4488407" y="1683978"/>
            <a:ext cx="80621" cy="85709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lza 19"/>
          <p:cNvSpPr/>
          <p:nvPr/>
        </p:nvSpPr>
        <p:spPr>
          <a:xfrm rot="1237952" flipH="1">
            <a:off x="4053487" y="1696397"/>
            <a:ext cx="80621" cy="85709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lza 20"/>
          <p:cNvSpPr/>
          <p:nvPr/>
        </p:nvSpPr>
        <p:spPr>
          <a:xfrm rot="1860000" flipH="1">
            <a:off x="3648003" y="1528712"/>
            <a:ext cx="80622" cy="85709"/>
          </a:xfrm>
          <a:prstGeom prst="teardrop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13" descr="MP900427992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61" y="2584077"/>
            <a:ext cx="2741292" cy="19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MC900440405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92" y="2093240"/>
            <a:ext cx="1161931" cy="11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MP900402671[1]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13"/>
          <a:stretch/>
        </p:blipFill>
        <p:spPr bwMode="auto">
          <a:xfrm>
            <a:off x="3271405" y="3284984"/>
            <a:ext cx="2230638" cy="12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MP900385763[1]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9625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5" y="4699324"/>
            <a:ext cx="2192338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 rot="20953951">
            <a:off x="4920542" y="1782693"/>
            <a:ext cx="496251" cy="33969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639250" y="4480488"/>
            <a:ext cx="366303" cy="56551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hnutá šipka 7"/>
          <p:cNvSpPr/>
          <p:nvPr/>
        </p:nvSpPr>
        <p:spPr>
          <a:xfrm rot="6648373">
            <a:off x="7326993" y="1385007"/>
            <a:ext cx="937617" cy="1130994"/>
          </a:xfrm>
          <a:prstGeom prst="bentArrow">
            <a:avLst>
              <a:gd name="adj1" fmla="val 21539"/>
              <a:gd name="adj2" fmla="val 25000"/>
              <a:gd name="adj3" fmla="val 25000"/>
              <a:gd name="adj4" fmla="val 7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 rot="20806261">
            <a:off x="4811065" y="3748966"/>
            <a:ext cx="1418683" cy="342338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eva 24"/>
          <p:cNvSpPr/>
          <p:nvPr/>
        </p:nvSpPr>
        <p:spPr>
          <a:xfrm rot="16200000">
            <a:off x="5829049" y="4411536"/>
            <a:ext cx="913788" cy="355146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4670169" y="5272334"/>
            <a:ext cx="697215" cy="419253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" name="Picture 15" descr="MP900442530[1]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48" t="37482" b="52272"/>
          <a:stretch/>
        </p:blipFill>
        <p:spPr bwMode="auto">
          <a:xfrm>
            <a:off x="443346" y="4963415"/>
            <a:ext cx="2265368" cy="4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MP900433763[1]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14" t="89695" r="1" b="301"/>
          <a:stretch/>
        </p:blipFill>
        <p:spPr bwMode="auto">
          <a:xfrm>
            <a:off x="443346" y="3853085"/>
            <a:ext cx="2283061" cy="5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hnutá šipka 28"/>
          <p:cNvSpPr/>
          <p:nvPr/>
        </p:nvSpPr>
        <p:spPr>
          <a:xfrm rot="14260641">
            <a:off x="1174917" y="4764846"/>
            <a:ext cx="1388845" cy="1551342"/>
          </a:xfrm>
          <a:prstGeom prst="bentArrow">
            <a:avLst>
              <a:gd name="adj1" fmla="val 15983"/>
              <a:gd name="adj2" fmla="val 18778"/>
              <a:gd name="adj3" fmla="val 25492"/>
              <a:gd name="adj4" fmla="val 7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1" name="Ohnutá šipka 30"/>
          <p:cNvSpPr/>
          <p:nvPr/>
        </p:nvSpPr>
        <p:spPr>
          <a:xfrm>
            <a:off x="863854" y="1775292"/>
            <a:ext cx="2644318" cy="1984821"/>
          </a:xfrm>
          <a:prstGeom prst="bentArrow">
            <a:avLst>
              <a:gd name="adj1" fmla="val 13616"/>
              <a:gd name="adj2" fmla="val 12472"/>
              <a:gd name="adj3" fmla="val 25492"/>
              <a:gd name="adj4" fmla="val 7450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800000"/>
                </a:solidFill>
              </a:rPr>
              <a:t>     </a:t>
            </a:r>
          </a:p>
        </p:txBody>
      </p:sp>
      <p:sp>
        <p:nvSpPr>
          <p:cNvPr id="34" name="Oblouk 33"/>
          <p:cNvSpPr/>
          <p:nvPr/>
        </p:nvSpPr>
        <p:spPr>
          <a:xfrm>
            <a:off x="863854" y="2996953"/>
            <a:ext cx="5199207" cy="856132"/>
          </a:xfrm>
          <a:prstGeom prst="arc">
            <a:avLst>
              <a:gd name="adj1" fmla="val 10850417"/>
              <a:gd name="adj2" fmla="val 21462525"/>
            </a:avLst>
          </a:prstGeom>
          <a:ln w="666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6" name="Přímá spojnice se šipkou 35"/>
          <p:cNvCxnSpPr>
            <a:stCxn id="34" idx="2"/>
          </p:cNvCxnSpPr>
          <p:nvPr/>
        </p:nvCxnSpPr>
        <p:spPr>
          <a:xfrm>
            <a:off x="5989558" y="3323947"/>
            <a:ext cx="134092" cy="101072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545859" y="766867"/>
            <a:ext cx="2872265" cy="52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zvětrávání hornin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509936" y="116632"/>
            <a:ext cx="1463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 odnos řekami </a:t>
            </a:r>
          </a:p>
        </p:txBody>
      </p:sp>
      <p:cxnSp>
        <p:nvCxnSpPr>
          <p:cNvPr id="32" name="Přímá spojnice se šipkou 31"/>
          <p:cNvCxnSpPr/>
          <p:nvPr/>
        </p:nvCxnSpPr>
        <p:spPr>
          <a:xfrm flipV="1">
            <a:off x="6826123" y="2968386"/>
            <a:ext cx="0" cy="488066"/>
          </a:xfrm>
          <a:prstGeom prst="straightConnector1">
            <a:avLst/>
          </a:prstGeom>
          <a:ln w="539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245157" y="3580886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odpar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343624" y="5058078"/>
            <a:ext cx="1779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vysychání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858318" y="5168367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vrstvy solí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6145" y="1507038"/>
            <a:ext cx="187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>
                <a:solidFill>
                  <a:srgbClr val="800000"/>
                </a:solidFill>
              </a:rPr>
              <a:t>vyvrásnění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399580" y="2513786"/>
            <a:ext cx="15728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>
                <a:solidFill>
                  <a:srgbClr val="800000"/>
                </a:solidFill>
              </a:rPr>
              <a:t>postupné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209656" y="3120567"/>
            <a:ext cx="19527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>
                <a:solidFill>
                  <a:srgbClr val="800000"/>
                </a:solidFill>
              </a:rPr>
              <a:t>rozpouštění</a:t>
            </a:r>
          </a:p>
        </p:txBody>
      </p:sp>
      <p:pic>
        <p:nvPicPr>
          <p:cNvPr id="41" name="Picture 4" descr="MP900439172[1]">
            <a:extLst>
              <a:ext uri="{FF2B5EF4-FFF2-40B4-BE49-F238E27FC236}">
                <a16:creationId xmlns:a16="http://schemas.microsoft.com/office/drawing/2014/main" id="{C10D665D-FCF6-4380-A7E3-659E44DC1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3" r="46466" b="76228"/>
          <a:stretch/>
        </p:blipFill>
        <p:spPr bwMode="auto">
          <a:xfrm>
            <a:off x="434499" y="4405154"/>
            <a:ext cx="2283061" cy="5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6DBB00F8-9D85-4B9F-B8E9-AABB232B87A7}"/>
              </a:ext>
            </a:extLst>
          </p:cNvPr>
          <p:cNvSpPr txBox="1"/>
          <p:nvPr/>
        </p:nvSpPr>
        <p:spPr>
          <a:xfrm>
            <a:off x="870286" y="433625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800000"/>
                </a:solidFill>
              </a:rPr>
              <a:t>usazené horniny</a:t>
            </a:r>
          </a:p>
        </p:txBody>
      </p:sp>
    </p:spTree>
    <p:extLst>
      <p:ext uri="{BB962C8B-B14F-4D97-AF65-F5344CB8AC3E}">
        <p14:creationId xmlns:p14="http://schemas.microsoft.com/office/powerpoint/2010/main" val="1052971193"/>
      </p:ext>
    </p:extLst>
  </p:cSld>
  <p:clrMapOvr>
    <a:masterClrMapping/>
  </p:clrMapOvr>
  <p:transition spd="slow">
    <p:push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Vlastní 8">
      <a:dk1>
        <a:sysClr val="windowText" lastClr="000000"/>
      </a:dk1>
      <a:lt1>
        <a:sysClr val="window" lastClr="FFFFFF"/>
      </a:lt1>
      <a:dk2>
        <a:srgbClr val="811717"/>
      </a:dk2>
      <a:lt2>
        <a:srgbClr val="FFC984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Knižní motiv</Template>
  <TotalTime>1307</TotalTime>
  <Words>58</Words>
  <Application>Microsoft Office PowerPoint</Application>
  <PresentationFormat>Předvádění na obrazovce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10" baseType="lpstr">
      <vt:lpstr>Arial</vt:lpstr>
      <vt:lpstr>Calibri</vt:lpstr>
      <vt:lpstr>Cambria</vt:lpstr>
      <vt:lpstr>Verdana</vt:lpstr>
      <vt:lpstr>Wingdings</vt:lpstr>
      <vt:lpstr>Wingdings 3</vt:lpstr>
      <vt:lpstr>Book</vt:lpstr>
      <vt:lpstr>Koloběh hmoty a prvků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Konířová Věra</dc:creator>
  <cp:lastModifiedBy>Věrka Věrka</cp:lastModifiedBy>
  <cp:revision>459</cp:revision>
  <dcterms:created xsi:type="dcterms:W3CDTF">2013-04-30T12:46:22Z</dcterms:created>
  <dcterms:modified xsi:type="dcterms:W3CDTF">2020-05-06T08:41:45Z</dcterms:modified>
</cp:coreProperties>
</file>