
<file path=[Content_Types].xml><?xml version="1.0" encoding="utf-8"?>
<Types xmlns="http://schemas.openxmlformats.org/package/2006/content-types">
  <Default Extension="jpeg" ContentType="image/jpeg"/>
  <Default Extension="jp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eg"/>
  <Override PartName="/ppt/media/image7.jpg" ContentType="image/jpeg"/>
  <Override PartName="/ppt/media/image8.jpg" ContentType="image/jpeg"/>
  <Override PartName="/ppt/media/image11.jpg" ContentType="image/jpeg"/>
  <Override PartName="/ppt/media/image25.jpg" ContentType="image/jpeg"/>
  <Override PartName="/ppt/media/image26.jpg" ContentType="image/jpeg"/>
  <Override PartName="/ppt/media/image28.jpg" ContentType="image/jpeg"/>
  <Override PartName="/ppt/media/image32.jpg" ContentType="image/jpeg"/>
  <Override PartName="/ppt/media/image33.jpg" ContentType="image/jpeg"/>
  <Override PartName="/ppt/media/image34.jpg" ContentType="image/jpeg"/>
  <Override PartName="/ppt/media/image35.jpg" ContentType="image/jpeg"/>
  <Override PartName="/ppt/media/image38.jpg" ContentType="image/jpeg"/>
  <Override PartName="/ppt/media/image4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9B2"/>
    <a:srgbClr val="FF66CC"/>
    <a:srgbClr val="FFCCFF"/>
    <a:srgbClr val="FFB9FF"/>
    <a:srgbClr val="C5F0FF"/>
    <a:srgbClr val="0A55FF"/>
    <a:srgbClr val="FFD9FF"/>
    <a:srgbClr val="FF9FFF"/>
    <a:srgbClr val="0A0CFF"/>
    <a:srgbClr val="0A0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72C8C6-3FBB-40FC-AEB0-BC60FC5C8760}" type="datetimeFigureOut">
              <a:rPr lang="cs-CZ" smtClean="0"/>
              <a:t>06.04.2020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13C907-1F18-4AD9-8C55-E67D67FEA01C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33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C8C6-3FBB-40FC-AEB0-BC60FC5C8760}" type="datetimeFigureOut">
              <a:rPr lang="cs-CZ" smtClean="0"/>
              <a:t>06.04.2020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C907-1F18-4AD9-8C55-E67D67FEA0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15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C8C6-3FBB-40FC-AEB0-BC60FC5C8760}" type="datetimeFigureOut">
              <a:rPr lang="cs-CZ" smtClean="0"/>
              <a:t>06.04.2020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C907-1F18-4AD9-8C55-E67D67FEA0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97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C8C6-3FBB-40FC-AEB0-BC60FC5C8760}" type="datetimeFigureOut">
              <a:rPr lang="cs-CZ" smtClean="0"/>
              <a:t>06.04.2020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C907-1F18-4AD9-8C55-E67D67FEA0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82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C8C6-3FBB-40FC-AEB0-BC60FC5C8760}" type="datetimeFigureOut">
              <a:rPr lang="cs-CZ" smtClean="0"/>
              <a:t>06.04.2020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C907-1F18-4AD9-8C55-E67D67FEA01C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48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C8C6-3FBB-40FC-AEB0-BC60FC5C8760}" type="datetimeFigureOut">
              <a:rPr lang="cs-CZ" smtClean="0"/>
              <a:t>06.04.2020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C907-1F18-4AD9-8C55-E67D67FEA0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22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C8C6-3FBB-40FC-AEB0-BC60FC5C8760}" type="datetimeFigureOut">
              <a:rPr lang="cs-CZ" smtClean="0"/>
              <a:t>06.04.2020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C907-1F18-4AD9-8C55-E67D67FEA0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298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C8C6-3FBB-40FC-AEB0-BC60FC5C8760}" type="datetimeFigureOut">
              <a:rPr lang="cs-CZ" smtClean="0"/>
              <a:t>06.04.2020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C907-1F18-4AD9-8C55-E67D67FEA0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10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C8C6-3FBB-40FC-AEB0-BC60FC5C8760}" type="datetimeFigureOut">
              <a:rPr lang="cs-CZ" smtClean="0"/>
              <a:t>06.04.2020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C907-1F18-4AD9-8C55-E67D67FEA0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36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C8C6-3FBB-40FC-AEB0-BC60FC5C8760}" type="datetimeFigureOut">
              <a:rPr lang="cs-CZ" smtClean="0"/>
              <a:t>06.04.2020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C907-1F18-4AD9-8C55-E67D67FEA0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05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C8C6-3FBB-40FC-AEB0-BC60FC5C8760}" type="datetimeFigureOut">
              <a:rPr lang="cs-CZ" smtClean="0"/>
              <a:t>06.04.2020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3C907-1F18-4AD9-8C55-E67D67FEA0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73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D72C8C6-3FBB-40FC-AEB0-BC60FC5C8760}" type="datetimeFigureOut">
              <a:rPr lang="cs-CZ" smtClean="0"/>
              <a:t>06.04.2020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B13C907-1F18-4AD9-8C55-E67D67FEA0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65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jpg"/><Relationship Id="rId7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4.jp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3.jpg"/><Relationship Id="rId7" Type="http://schemas.openxmlformats.org/officeDocument/2006/relationships/image" Target="../media/image33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Relationship Id="rId9" Type="http://schemas.openxmlformats.org/officeDocument/2006/relationships/image" Target="../media/image4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86590E-C700-469D-9AAB-A4EE98E1E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36339"/>
            <a:ext cx="9966960" cy="2246717"/>
          </a:xfrm>
        </p:spPr>
        <p:txBody>
          <a:bodyPr/>
          <a:lstStyle/>
          <a:p>
            <a:r>
              <a:rPr lang="cs-CZ" u="sng" dirty="0">
                <a:solidFill>
                  <a:srgbClr val="FFE8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Jednoděložné rostliny</a:t>
            </a:r>
          </a:p>
        </p:txBody>
      </p:sp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A42D0463-4C0C-4FC1-8C56-ECEB1B5A3C70}"/>
              </a:ext>
            </a:extLst>
          </p:cNvPr>
          <p:cNvSpPr/>
          <p:nvPr/>
        </p:nvSpPr>
        <p:spPr>
          <a:xfrm>
            <a:off x="433814" y="1532914"/>
            <a:ext cx="3014946" cy="989248"/>
          </a:xfrm>
          <a:prstGeom prst="wedgeRoundRectCallout">
            <a:avLst>
              <a:gd name="adj1" fmla="val 63136"/>
              <a:gd name="adj2" fmla="val 2983"/>
              <a:gd name="adj3" fmla="val 16667"/>
            </a:avLst>
          </a:prstGeom>
          <a:solidFill>
            <a:srgbClr val="FFE7C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>
                <a:solidFill>
                  <a:schemeClr val="bg1">
                    <a:lumMod val="50000"/>
                  </a:schemeClr>
                </a:solidFill>
              </a:rPr>
              <a:t>Zopakuj si jejich charakteristické znaky (obrázky ti napoví).</a:t>
            </a:r>
          </a:p>
        </p:txBody>
      </p:sp>
      <p:sp>
        <p:nvSpPr>
          <p:cNvPr id="7" name="Volný tvar 18">
            <a:extLst>
              <a:ext uri="{FF2B5EF4-FFF2-40B4-BE49-F238E27FC236}">
                <a16:creationId xmlns:a16="http://schemas.microsoft.com/office/drawing/2014/main" id="{C1F443E4-BE8B-4F11-B7FD-F20FCDDEF816}"/>
              </a:ext>
            </a:extLst>
          </p:cNvPr>
          <p:cNvSpPr/>
          <p:nvPr/>
        </p:nvSpPr>
        <p:spPr>
          <a:xfrm>
            <a:off x="1195952" y="4380301"/>
            <a:ext cx="205645" cy="232633"/>
          </a:xfrm>
          <a:custGeom>
            <a:avLst/>
            <a:gdLst>
              <a:gd name="connsiteX0" fmla="*/ 0 w 341194"/>
              <a:gd name="connsiteY0" fmla="*/ 82166 h 385971"/>
              <a:gd name="connsiteX1" fmla="*/ 68239 w 341194"/>
              <a:gd name="connsiteY1" fmla="*/ 27575 h 385971"/>
              <a:gd name="connsiteX2" fmla="*/ 109182 w 341194"/>
              <a:gd name="connsiteY2" fmla="*/ 280 h 385971"/>
              <a:gd name="connsiteX3" fmla="*/ 191069 w 341194"/>
              <a:gd name="connsiteY3" fmla="*/ 41223 h 385971"/>
              <a:gd name="connsiteX4" fmla="*/ 245660 w 341194"/>
              <a:gd name="connsiteY4" fmla="*/ 123110 h 385971"/>
              <a:gd name="connsiteX5" fmla="*/ 327547 w 341194"/>
              <a:gd name="connsiteY5" fmla="*/ 164053 h 385971"/>
              <a:gd name="connsiteX6" fmla="*/ 313899 w 341194"/>
              <a:gd name="connsiteY6" fmla="*/ 382417 h 385971"/>
              <a:gd name="connsiteX7" fmla="*/ 286603 w 341194"/>
              <a:gd name="connsiteY7" fmla="*/ 341474 h 385971"/>
              <a:gd name="connsiteX8" fmla="*/ 272956 w 341194"/>
              <a:gd name="connsiteY8" fmla="*/ 300531 h 385971"/>
              <a:gd name="connsiteX9" fmla="*/ 232012 w 341194"/>
              <a:gd name="connsiteY9" fmla="*/ 150405 h 385971"/>
              <a:gd name="connsiteX10" fmla="*/ 191069 w 341194"/>
              <a:gd name="connsiteY10" fmla="*/ 164053 h 385971"/>
              <a:gd name="connsiteX11" fmla="*/ 191069 w 341194"/>
              <a:gd name="connsiteY11" fmla="*/ 300531 h 385971"/>
              <a:gd name="connsiteX12" fmla="*/ 204717 w 341194"/>
              <a:gd name="connsiteY12" fmla="*/ 341474 h 385971"/>
              <a:gd name="connsiteX13" fmla="*/ 300251 w 341194"/>
              <a:gd name="connsiteY13" fmla="*/ 382417 h 385971"/>
              <a:gd name="connsiteX14" fmla="*/ 341194 w 341194"/>
              <a:gd name="connsiteY14" fmla="*/ 368769 h 38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1194" h="385971">
                <a:moveTo>
                  <a:pt x="0" y="82166"/>
                </a:moveTo>
                <a:cubicBezTo>
                  <a:pt x="22746" y="63969"/>
                  <a:pt x="44935" y="45053"/>
                  <a:pt x="68239" y="27575"/>
                </a:cubicBezTo>
                <a:cubicBezTo>
                  <a:pt x="81361" y="17734"/>
                  <a:pt x="93003" y="2976"/>
                  <a:pt x="109182" y="280"/>
                </a:cubicBezTo>
                <a:cubicBezTo>
                  <a:pt x="131784" y="-3487"/>
                  <a:pt x="176810" y="31717"/>
                  <a:pt x="191069" y="41223"/>
                </a:cubicBezTo>
                <a:cubicBezTo>
                  <a:pt x="209266" y="68519"/>
                  <a:pt x="214538" y="112736"/>
                  <a:pt x="245660" y="123110"/>
                </a:cubicBezTo>
                <a:cubicBezTo>
                  <a:pt x="302164" y="141945"/>
                  <a:pt x="274633" y="128778"/>
                  <a:pt x="327547" y="164053"/>
                </a:cubicBezTo>
                <a:cubicBezTo>
                  <a:pt x="322998" y="236841"/>
                  <a:pt x="330298" y="311355"/>
                  <a:pt x="313899" y="382417"/>
                </a:cubicBezTo>
                <a:cubicBezTo>
                  <a:pt x="310211" y="398400"/>
                  <a:pt x="293938" y="356145"/>
                  <a:pt x="286603" y="341474"/>
                </a:cubicBezTo>
                <a:cubicBezTo>
                  <a:pt x="280169" y="328607"/>
                  <a:pt x="277505" y="314179"/>
                  <a:pt x="272956" y="300531"/>
                </a:cubicBezTo>
                <a:cubicBezTo>
                  <a:pt x="272692" y="298419"/>
                  <a:pt x="272757" y="166703"/>
                  <a:pt x="232012" y="150405"/>
                </a:cubicBezTo>
                <a:cubicBezTo>
                  <a:pt x="218655" y="145062"/>
                  <a:pt x="204717" y="159504"/>
                  <a:pt x="191069" y="164053"/>
                </a:cubicBezTo>
                <a:cubicBezTo>
                  <a:pt x="169002" y="230253"/>
                  <a:pt x="171466" y="202516"/>
                  <a:pt x="191069" y="300531"/>
                </a:cubicBezTo>
                <a:cubicBezTo>
                  <a:pt x="193890" y="314638"/>
                  <a:pt x="195730" y="330241"/>
                  <a:pt x="204717" y="341474"/>
                </a:cubicBezTo>
                <a:cubicBezTo>
                  <a:pt x="228279" y="370926"/>
                  <a:pt x="267471" y="374222"/>
                  <a:pt x="300251" y="382417"/>
                </a:cubicBezTo>
                <a:lnTo>
                  <a:pt x="341194" y="368769"/>
                </a:lnTo>
              </a:path>
            </a:pathLst>
          </a:custGeom>
          <a:noFill/>
          <a:ln w="38100">
            <a:solidFill>
              <a:srgbClr val="009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CABF11D4-7F7C-4EB1-9B2B-007C01D7BCDB}"/>
              </a:ext>
            </a:extLst>
          </p:cNvPr>
          <p:cNvSpPr/>
          <p:nvPr/>
        </p:nvSpPr>
        <p:spPr>
          <a:xfrm flipH="1">
            <a:off x="1132330" y="4402247"/>
            <a:ext cx="409060" cy="675467"/>
          </a:xfrm>
          <a:custGeom>
            <a:avLst/>
            <a:gdLst>
              <a:gd name="connsiteX0" fmla="*/ 160075 w 678690"/>
              <a:gd name="connsiteY0" fmla="*/ 109182 h 1120697"/>
              <a:gd name="connsiteX1" fmla="*/ 91836 w 678690"/>
              <a:gd name="connsiteY1" fmla="*/ 136478 h 1120697"/>
              <a:gd name="connsiteX2" fmla="*/ 64541 w 678690"/>
              <a:gd name="connsiteY2" fmla="*/ 218364 h 1120697"/>
              <a:gd name="connsiteX3" fmla="*/ 23598 w 678690"/>
              <a:gd name="connsiteY3" fmla="*/ 300251 h 1120697"/>
              <a:gd name="connsiteX4" fmla="*/ 23598 w 678690"/>
              <a:gd name="connsiteY4" fmla="*/ 777922 h 1120697"/>
              <a:gd name="connsiteX5" fmla="*/ 50893 w 678690"/>
              <a:gd name="connsiteY5" fmla="*/ 873457 h 1120697"/>
              <a:gd name="connsiteX6" fmla="*/ 78189 w 678690"/>
              <a:gd name="connsiteY6" fmla="*/ 914400 h 1120697"/>
              <a:gd name="connsiteX7" fmla="*/ 91836 w 678690"/>
              <a:gd name="connsiteY7" fmla="*/ 955343 h 1120697"/>
              <a:gd name="connsiteX8" fmla="*/ 187371 w 678690"/>
              <a:gd name="connsiteY8" fmla="*/ 1078173 h 1120697"/>
              <a:gd name="connsiteX9" fmla="*/ 241962 w 678690"/>
              <a:gd name="connsiteY9" fmla="*/ 1105469 h 1120697"/>
              <a:gd name="connsiteX10" fmla="*/ 392087 w 678690"/>
              <a:gd name="connsiteY10" fmla="*/ 1119116 h 1120697"/>
              <a:gd name="connsiteX11" fmla="*/ 637747 w 678690"/>
              <a:gd name="connsiteY11" fmla="*/ 1078173 h 1120697"/>
              <a:gd name="connsiteX12" fmla="*/ 665042 w 678690"/>
              <a:gd name="connsiteY12" fmla="*/ 1037230 h 1120697"/>
              <a:gd name="connsiteX13" fmla="*/ 678690 w 678690"/>
              <a:gd name="connsiteY13" fmla="*/ 996287 h 1120697"/>
              <a:gd name="connsiteX14" fmla="*/ 665042 w 678690"/>
              <a:gd name="connsiteY14" fmla="*/ 723331 h 1120697"/>
              <a:gd name="connsiteX15" fmla="*/ 651395 w 678690"/>
              <a:gd name="connsiteY15" fmla="*/ 682388 h 1120697"/>
              <a:gd name="connsiteX16" fmla="*/ 624099 w 678690"/>
              <a:gd name="connsiteY16" fmla="*/ 641445 h 1120697"/>
              <a:gd name="connsiteX17" fmla="*/ 596804 w 678690"/>
              <a:gd name="connsiteY17" fmla="*/ 559558 h 1120697"/>
              <a:gd name="connsiteX18" fmla="*/ 569508 w 678690"/>
              <a:gd name="connsiteY18" fmla="*/ 518615 h 1120697"/>
              <a:gd name="connsiteX19" fmla="*/ 542213 w 678690"/>
              <a:gd name="connsiteY19" fmla="*/ 436728 h 1120697"/>
              <a:gd name="connsiteX20" fmla="*/ 514917 w 678690"/>
              <a:gd name="connsiteY20" fmla="*/ 245660 h 1120697"/>
              <a:gd name="connsiteX21" fmla="*/ 487622 w 678690"/>
              <a:gd name="connsiteY21" fmla="*/ 136478 h 1120697"/>
              <a:gd name="connsiteX22" fmla="*/ 473974 w 678690"/>
              <a:gd name="connsiteY22" fmla="*/ 95534 h 1120697"/>
              <a:gd name="connsiteX23" fmla="*/ 405735 w 678690"/>
              <a:gd name="connsiteY23" fmla="*/ 27296 h 1120697"/>
              <a:gd name="connsiteX24" fmla="*/ 323848 w 678690"/>
              <a:gd name="connsiteY24" fmla="*/ 0 h 1120697"/>
              <a:gd name="connsiteX25" fmla="*/ 201019 w 678690"/>
              <a:gd name="connsiteY25" fmla="*/ 40943 h 1120697"/>
              <a:gd name="connsiteX26" fmla="*/ 173723 w 678690"/>
              <a:gd name="connsiteY26" fmla="*/ 81887 h 1120697"/>
              <a:gd name="connsiteX27" fmla="*/ 91836 w 678690"/>
              <a:gd name="connsiteY27" fmla="*/ 163773 h 112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78690" h="1120697">
                <a:moveTo>
                  <a:pt x="160075" y="109182"/>
                </a:moveTo>
                <a:cubicBezTo>
                  <a:pt x="137329" y="118281"/>
                  <a:pt x="107968" y="118041"/>
                  <a:pt x="91836" y="136478"/>
                </a:cubicBezTo>
                <a:cubicBezTo>
                  <a:pt x="72890" y="158131"/>
                  <a:pt x="73639" y="191069"/>
                  <a:pt x="64541" y="218364"/>
                </a:cubicBezTo>
                <a:cubicBezTo>
                  <a:pt x="45707" y="274867"/>
                  <a:pt x="58872" y="247339"/>
                  <a:pt x="23598" y="300251"/>
                </a:cubicBezTo>
                <a:cubicBezTo>
                  <a:pt x="-15383" y="495154"/>
                  <a:pt x="656" y="387909"/>
                  <a:pt x="23598" y="777922"/>
                </a:cubicBezTo>
                <a:cubicBezTo>
                  <a:pt x="24181" y="787836"/>
                  <a:pt x="44009" y="859690"/>
                  <a:pt x="50893" y="873457"/>
                </a:cubicBezTo>
                <a:cubicBezTo>
                  <a:pt x="58229" y="888128"/>
                  <a:pt x="69090" y="900752"/>
                  <a:pt x="78189" y="914400"/>
                </a:cubicBezTo>
                <a:cubicBezTo>
                  <a:pt x="82738" y="928048"/>
                  <a:pt x="84850" y="942767"/>
                  <a:pt x="91836" y="955343"/>
                </a:cubicBezTo>
                <a:cubicBezTo>
                  <a:pt x="110404" y="988766"/>
                  <a:pt x="150723" y="1051996"/>
                  <a:pt x="187371" y="1078173"/>
                </a:cubicBezTo>
                <a:cubicBezTo>
                  <a:pt x="203926" y="1089998"/>
                  <a:pt x="222012" y="1101479"/>
                  <a:pt x="241962" y="1105469"/>
                </a:cubicBezTo>
                <a:cubicBezTo>
                  <a:pt x="291234" y="1115323"/>
                  <a:pt x="342045" y="1114567"/>
                  <a:pt x="392087" y="1119116"/>
                </a:cubicBezTo>
                <a:cubicBezTo>
                  <a:pt x="467470" y="1114091"/>
                  <a:pt x="574845" y="1141076"/>
                  <a:pt x="637747" y="1078173"/>
                </a:cubicBezTo>
                <a:cubicBezTo>
                  <a:pt x="649345" y="1066575"/>
                  <a:pt x="657707" y="1051901"/>
                  <a:pt x="665042" y="1037230"/>
                </a:cubicBezTo>
                <a:cubicBezTo>
                  <a:pt x="671476" y="1024363"/>
                  <a:pt x="674141" y="1009935"/>
                  <a:pt x="678690" y="996287"/>
                </a:cubicBezTo>
                <a:cubicBezTo>
                  <a:pt x="674141" y="905302"/>
                  <a:pt x="672934" y="814088"/>
                  <a:pt x="665042" y="723331"/>
                </a:cubicBezTo>
                <a:cubicBezTo>
                  <a:pt x="663796" y="708999"/>
                  <a:pt x="657829" y="695255"/>
                  <a:pt x="651395" y="682388"/>
                </a:cubicBezTo>
                <a:cubicBezTo>
                  <a:pt x="644060" y="667717"/>
                  <a:pt x="633198" y="655093"/>
                  <a:pt x="624099" y="641445"/>
                </a:cubicBezTo>
                <a:cubicBezTo>
                  <a:pt x="615001" y="614149"/>
                  <a:pt x="612764" y="583498"/>
                  <a:pt x="596804" y="559558"/>
                </a:cubicBezTo>
                <a:cubicBezTo>
                  <a:pt x="587705" y="545910"/>
                  <a:pt x="576170" y="533604"/>
                  <a:pt x="569508" y="518615"/>
                </a:cubicBezTo>
                <a:cubicBezTo>
                  <a:pt x="557823" y="492323"/>
                  <a:pt x="542213" y="436728"/>
                  <a:pt x="542213" y="436728"/>
                </a:cubicBezTo>
                <a:cubicBezTo>
                  <a:pt x="517882" y="169088"/>
                  <a:pt x="547141" y="363815"/>
                  <a:pt x="514917" y="245660"/>
                </a:cubicBezTo>
                <a:cubicBezTo>
                  <a:pt x="505046" y="209468"/>
                  <a:pt x="499485" y="172067"/>
                  <a:pt x="487622" y="136478"/>
                </a:cubicBezTo>
                <a:cubicBezTo>
                  <a:pt x="483073" y="122830"/>
                  <a:pt x="480408" y="108401"/>
                  <a:pt x="473974" y="95534"/>
                </a:cubicBezTo>
                <a:cubicBezTo>
                  <a:pt x="457077" y="61740"/>
                  <a:pt x="440829" y="42893"/>
                  <a:pt x="405735" y="27296"/>
                </a:cubicBezTo>
                <a:cubicBezTo>
                  <a:pt x="379443" y="15611"/>
                  <a:pt x="323848" y="0"/>
                  <a:pt x="323848" y="0"/>
                </a:cubicBezTo>
                <a:cubicBezTo>
                  <a:pt x="268951" y="9150"/>
                  <a:pt x="239399" y="2563"/>
                  <a:pt x="201019" y="40943"/>
                </a:cubicBezTo>
                <a:cubicBezTo>
                  <a:pt x="189420" y="52542"/>
                  <a:pt x="184621" y="69627"/>
                  <a:pt x="173723" y="81887"/>
                </a:cubicBezTo>
                <a:cubicBezTo>
                  <a:pt x="148077" y="110738"/>
                  <a:pt x="91836" y="163773"/>
                  <a:pt x="91836" y="163773"/>
                </a:cubicBezTo>
              </a:path>
            </a:pathLst>
          </a:custGeom>
          <a:noFill/>
          <a:ln w="1905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20">
            <a:extLst>
              <a:ext uri="{FF2B5EF4-FFF2-40B4-BE49-F238E27FC236}">
                <a16:creationId xmlns:a16="http://schemas.microsoft.com/office/drawing/2014/main" id="{6FF2B380-1606-4A8F-9A5D-2AAB26B12EDA}"/>
              </a:ext>
            </a:extLst>
          </p:cNvPr>
          <p:cNvSpPr/>
          <p:nvPr/>
        </p:nvSpPr>
        <p:spPr>
          <a:xfrm flipH="1">
            <a:off x="1029744" y="4325501"/>
            <a:ext cx="550803" cy="828957"/>
          </a:xfrm>
          <a:custGeom>
            <a:avLst/>
            <a:gdLst>
              <a:gd name="connsiteX0" fmla="*/ 245660 w 852934"/>
              <a:gd name="connsiteY0" fmla="*/ 40944 h 1283663"/>
              <a:gd name="connsiteX1" fmla="*/ 177421 w 852934"/>
              <a:gd name="connsiteY1" fmla="*/ 81887 h 1283663"/>
              <a:gd name="connsiteX2" fmla="*/ 163773 w 852934"/>
              <a:gd name="connsiteY2" fmla="*/ 122830 h 1283663"/>
              <a:gd name="connsiteX3" fmla="*/ 109182 w 852934"/>
              <a:gd name="connsiteY3" fmla="*/ 204717 h 1283663"/>
              <a:gd name="connsiteX4" fmla="*/ 95534 w 852934"/>
              <a:gd name="connsiteY4" fmla="*/ 245660 h 1283663"/>
              <a:gd name="connsiteX5" fmla="*/ 40943 w 852934"/>
              <a:gd name="connsiteY5" fmla="*/ 327547 h 1283663"/>
              <a:gd name="connsiteX6" fmla="*/ 13648 w 852934"/>
              <a:gd name="connsiteY6" fmla="*/ 409433 h 1283663"/>
              <a:gd name="connsiteX7" fmla="*/ 0 w 852934"/>
              <a:gd name="connsiteY7" fmla="*/ 450377 h 1283663"/>
              <a:gd name="connsiteX8" fmla="*/ 27296 w 852934"/>
              <a:gd name="connsiteY8" fmla="*/ 900753 h 1283663"/>
              <a:gd name="connsiteX9" fmla="*/ 40943 w 852934"/>
              <a:gd name="connsiteY9" fmla="*/ 955344 h 1283663"/>
              <a:gd name="connsiteX10" fmla="*/ 54591 w 852934"/>
              <a:gd name="connsiteY10" fmla="*/ 1037230 h 1283663"/>
              <a:gd name="connsiteX11" fmla="*/ 81887 w 852934"/>
              <a:gd name="connsiteY11" fmla="*/ 1078174 h 1283663"/>
              <a:gd name="connsiteX12" fmla="*/ 109182 w 852934"/>
              <a:gd name="connsiteY12" fmla="*/ 1132765 h 1283663"/>
              <a:gd name="connsiteX13" fmla="*/ 150125 w 852934"/>
              <a:gd name="connsiteY13" fmla="*/ 1173708 h 1283663"/>
              <a:gd name="connsiteX14" fmla="*/ 272955 w 852934"/>
              <a:gd name="connsiteY14" fmla="*/ 1241947 h 1283663"/>
              <a:gd name="connsiteX15" fmla="*/ 327546 w 852934"/>
              <a:gd name="connsiteY15" fmla="*/ 1255594 h 1283663"/>
              <a:gd name="connsiteX16" fmla="*/ 382137 w 852934"/>
              <a:gd name="connsiteY16" fmla="*/ 1282890 h 1283663"/>
              <a:gd name="connsiteX17" fmla="*/ 586854 w 852934"/>
              <a:gd name="connsiteY17" fmla="*/ 1269242 h 1283663"/>
              <a:gd name="connsiteX18" fmla="*/ 668740 w 852934"/>
              <a:gd name="connsiteY18" fmla="*/ 1228299 h 1283663"/>
              <a:gd name="connsiteX19" fmla="*/ 709684 w 852934"/>
              <a:gd name="connsiteY19" fmla="*/ 1214651 h 1283663"/>
              <a:gd name="connsiteX20" fmla="*/ 750627 w 852934"/>
              <a:gd name="connsiteY20" fmla="*/ 1173708 h 1283663"/>
              <a:gd name="connsiteX21" fmla="*/ 791570 w 852934"/>
              <a:gd name="connsiteY21" fmla="*/ 1146412 h 1283663"/>
              <a:gd name="connsiteX22" fmla="*/ 805218 w 852934"/>
              <a:gd name="connsiteY22" fmla="*/ 1091821 h 1283663"/>
              <a:gd name="connsiteX23" fmla="*/ 832514 w 852934"/>
              <a:gd name="connsiteY23" fmla="*/ 1050878 h 1283663"/>
              <a:gd name="connsiteX24" fmla="*/ 832514 w 852934"/>
              <a:gd name="connsiteY24" fmla="*/ 818866 h 1283663"/>
              <a:gd name="connsiteX25" fmla="*/ 818866 w 852934"/>
              <a:gd name="connsiteY25" fmla="*/ 777923 h 1283663"/>
              <a:gd name="connsiteX26" fmla="*/ 791570 w 852934"/>
              <a:gd name="connsiteY26" fmla="*/ 736980 h 1283663"/>
              <a:gd name="connsiteX27" fmla="*/ 723331 w 852934"/>
              <a:gd name="connsiteY27" fmla="*/ 655093 h 1283663"/>
              <a:gd name="connsiteX28" fmla="*/ 709684 w 852934"/>
              <a:gd name="connsiteY28" fmla="*/ 614150 h 1283663"/>
              <a:gd name="connsiteX29" fmla="*/ 682388 w 852934"/>
              <a:gd name="connsiteY29" fmla="*/ 573206 h 1283663"/>
              <a:gd name="connsiteX30" fmla="*/ 655093 w 852934"/>
              <a:gd name="connsiteY30" fmla="*/ 491320 h 1283663"/>
              <a:gd name="connsiteX31" fmla="*/ 641445 w 852934"/>
              <a:gd name="connsiteY31" fmla="*/ 450377 h 1283663"/>
              <a:gd name="connsiteX32" fmla="*/ 627797 w 852934"/>
              <a:gd name="connsiteY32" fmla="*/ 177421 h 1283663"/>
              <a:gd name="connsiteX33" fmla="*/ 614149 w 852934"/>
              <a:gd name="connsiteY33" fmla="*/ 136478 h 1283663"/>
              <a:gd name="connsiteX34" fmla="*/ 545911 w 852934"/>
              <a:gd name="connsiteY34" fmla="*/ 54591 h 1283663"/>
              <a:gd name="connsiteX35" fmla="*/ 464024 w 852934"/>
              <a:gd name="connsiteY35" fmla="*/ 0 h 1283663"/>
              <a:gd name="connsiteX36" fmla="*/ 272955 w 852934"/>
              <a:gd name="connsiteY36" fmla="*/ 13648 h 1283663"/>
              <a:gd name="connsiteX37" fmla="*/ 232012 w 852934"/>
              <a:gd name="connsiteY37" fmla="*/ 40944 h 1283663"/>
              <a:gd name="connsiteX38" fmla="*/ 150125 w 852934"/>
              <a:gd name="connsiteY38" fmla="*/ 150126 h 128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52934" h="1283663">
                <a:moveTo>
                  <a:pt x="245660" y="40944"/>
                </a:moveTo>
                <a:cubicBezTo>
                  <a:pt x="222914" y="54592"/>
                  <a:pt x="196178" y="63130"/>
                  <a:pt x="177421" y="81887"/>
                </a:cubicBezTo>
                <a:cubicBezTo>
                  <a:pt x="167249" y="92059"/>
                  <a:pt x="170759" y="110254"/>
                  <a:pt x="163773" y="122830"/>
                </a:cubicBezTo>
                <a:cubicBezTo>
                  <a:pt x="147841" y="151507"/>
                  <a:pt x="119556" y="173595"/>
                  <a:pt x="109182" y="204717"/>
                </a:cubicBezTo>
                <a:cubicBezTo>
                  <a:pt x="104633" y="218365"/>
                  <a:pt x="102520" y="233084"/>
                  <a:pt x="95534" y="245660"/>
                </a:cubicBezTo>
                <a:cubicBezTo>
                  <a:pt x="79602" y="274337"/>
                  <a:pt x="40943" y="327547"/>
                  <a:pt x="40943" y="327547"/>
                </a:cubicBezTo>
                <a:lnTo>
                  <a:pt x="13648" y="409433"/>
                </a:lnTo>
                <a:lnTo>
                  <a:pt x="0" y="450377"/>
                </a:lnTo>
                <a:cubicBezTo>
                  <a:pt x="5297" y="572194"/>
                  <a:pt x="7739" y="763854"/>
                  <a:pt x="27296" y="900753"/>
                </a:cubicBezTo>
                <a:cubicBezTo>
                  <a:pt x="29949" y="919321"/>
                  <a:pt x="37265" y="936951"/>
                  <a:pt x="40943" y="955344"/>
                </a:cubicBezTo>
                <a:cubicBezTo>
                  <a:pt x="46370" y="982479"/>
                  <a:pt x="45840" y="1010978"/>
                  <a:pt x="54591" y="1037230"/>
                </a:cubicBezTo>
                <a:cubicBezTo>
                  <a:pt x="59778" y="1052791"/>
                  <a:pt x="73749" y="1063932"/>
                  <a:pt x="81887" y="1078174"/>
                </a:cubicBezTo>
                <a:cubicBezTo>
                  <a:pt x="91981" y="1095838"/>
                  <a:pt x="97357" y="1116210"/>
                  <a:pt x="109182" y="1132765"/>
                </a:cubicBezTo>
                <a:cubicBezTo>
                  <a:pt x="120400" y="1148471"/>
                  <a:pt x="134890" y="1161859"/>
                  <a:pt x="150125" y="1173708"/>
                </a:cubicBezTo>
                <a:cubicBezTo>
                  <a:pt x="206881" y="1217851"/>
                  <a:pt x="217160" y="1226006"/>
                  <a:pt x="272955" y="1241947"/>
                </a:cubicBezTo>
                <a:cubicBezTo>
                  <a:pt x="290990" y="1247100"/>
                  <a:pt x="309349" y="1251045"/>
                  <a:pt x="327546" y="1255594"/>
                </a:cubicBezTo>
                <a:cubicBezTo>
                  <a:pt x="345743" y="1264693"/>
                  <a:pt x="361820" y="1281821"/>
                  <a:pt x="382137" y="1282890"/>
                </a:cubicBezTo>
                <a:cubicBezTo>
                  <a:pt x="450433" y="1286485"/>
                  <a:pt x="518882" y="1276795"/>
                  <a:pt x="586854" y="1269242"/>
                </a:cubicBezTo>
                <a:cubicBezTo>
                  <a:pt x="630958" y="1264342"/>
                  <a:pt x="629965" y="1247686"/>
                  <a:pt x="668740" y="1228299"/>
                </a:cubicBezTo>
                <a:cubicBezTo>
                  <a:pt x="681607" y="1221865"/>
                  <a:pt x="696036" y="1219200"/>
                  <a:pt x="709684" y="1214651"/>
                </a:cubicBezTo>
                <a:cubicBezTo>
                  <a:pt x="723332" y="1201003"/>
                  <a:pt x="735800" y="1186064"/>
                  <a:pt x="750627" y="1173708"/>
                </a:cubicBezTo>
                <a:cubicBezTo>
                  <a:pt x="763228" y="1163207"/>
                  <a:pt x="782472" y="1160060"/>
                  <a:pt x="791570" y="1146412"/>
                </a:cubicBezTo>
                <a:cubicBezTo>
                  <a:pt x="801975" y="1130805"/>
                  <a:pt x="797829" y="1109061"/>
                  <a:pt x="805218" y="1091821"/>
                </a:cubicBezTo>
                <a:cubicBezTo>
                  <a:pt x="811679" y="1076745"/>
                  <a:pt x="823415" y="1064526"/>
                  <a:pt x="832514" y="1050878"/>
                </a:cubicBezTo>
                <a:cubicBezTo>
                  <a:pt x="864771" y="954103"/>
                  <a:pt x="854204" y="1003230"/>
                  <a:pt x="832514" y="818866"/>
                </a:cubicBezTo>
                <a:cubicBezTo>
                  <a:pt x="830833" y="804579"/>
                  <a:pt x="825300" y="790790"/>
                  <a:pt x="818866" y="777923"/>
                </a:cubicBezTo>
                <a:cubicBezTo>
                  <a:pt x="811530" y="763252"/>
                  <a:pt x="799708" y="751221"/>
                  <a:pt x="791570" y="736980"/>
                </a:cubicBezTo>
                <a:cubicBezTo>
                  <a:pt x="748946" y="662388"/>
                  <a:pt x="787648" y="697969"/>
                  <a:pt x="723331" y="655093"/>
                </a:cubicBezTo>
                <a:cubicBezTo>
                  <a:pt x="718782" y="641445"/>
                  <a:pt x="716117" y="627017"/>
                  <a:pt x="709684" y="614150"/>
                </a:cubicBezTo>
                <a:cubicBezTo>
                  <a:pt x="702348" y="599479"/>
                  <a:pt x="689050" y="588195"/>
                  <a:pt x="682388" y="573206"/>
                </a:cubicBezTo>
                <a:cubicBezTo>
                  <a:pt x="670703" y="546914"/>
                  <a:pt x="664191" y="518615"/>
                  <a:pt x="655093" y="491320"/>
                </a:cubicBezTo>
                <a:lnTo>
                  <a:pt x="641445" y="450377"/>
                </a:lnTo>
                <a:cubicBezTo>
                  <a:pt x="636896" y="359392"/>
                  <a:pt x="635689" y="268178"/>
                  <a:pt x="627797" y="177421"/>
                </a:cubicBezTo>
                <a:cubicBezTo>
                  <a:pt x="626551" y="163089"/>
                  <a:pt x="620583" y="149345"/>
                  <a:pt x="614149" y="136478"/>
                </a:cubicBezTo>
                <a:cubicBezTo>
                  <a:pt x="599812" y="107805"/>
                  <a:pt x="570606" y="73798"/>
                  <a:pt x="545911" y="54591"/>
                </a:cubicBezTo>
                <a:cubicBezTo>
                  <a:pt x="520016" y="34450"/>
                  <a:pt x="464024" y="0"/>
                  <a:pt x="464024" y="0"/>
                </a:cubicBezTo>
                <a:cubicBezTo>
                  <a:pt x="400334" y="4549"/>
                  <a:pt x="335835" y="2551"/>
                  <a:pt x="272955" y="13648"/>
                </a:cubicBezTo>
                <a:cubicBezTo>
                  <a:pt x="256802" y="16499"/>
                  <a:pt x="244271" y="30047"/>
                  <a:pt x="232012" y="40944"/>
                </a:cubicBezTo>
                <a:cubicBezTo>
                  <a:pt x="143691" y="119451"/>
                  <a:pt x="150125" y="86541"/>
                  <a:pt x="150125" y="150126"/>
                </a:cubicBezTo>
              </a:path>
            </a:pathLst>
          </a:custGeom>
          <a:noFill/>
          <a:ln w="28575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64">
            <a:extLst>
              <a:ext uri="{FF2B5EF4-FFF2-40B4-BE49-F238E27FC236}">
                <a16:creationId xmlns:a16="http://schemas.microsoft.com/office/drawing/2014/main" id="{4C780F51-8DCB-41AC-B75F-03A72720306E}"/>
              </a:ext>
            </a:extLst>
          </p:cNvPr>
          <p:cNvSpPr/>
          <p:nvPr/>
        </p:nvSpPr>
        <p:spPr>
          <a:xfrm>
            <a:off x="2049451" y="4033399"/>
            <a:ext cx="1510145" cy="2272199"/>
          </a:xfrm>
          <a:custGeom>
            <a:avLst/>
            <a:gdLst>
              <a:gd name="connsiteX0" fmla="*/ 1510145 w 1510145"/>
              <a:gd name="connsiteY0" fmla="*/ 0 h 2272199"/>
              <a:gd name="connsiteX1" fmla="*/ 1454727 w 1510145"/>
              <a:gd name="connsiteY1" fmla="*/ 110837 h 2272199"/>
              <a:gd name="connsiteX2" fmla="*/ 1413164 w 1510145"/>
              <a:gd name="connsiteY2" fmla="*/ 138546 h 2272199"/>
              <a:gd name="connsiteX3" fmla="*/ 1371600 w 1510145"/>
              <a:gd name="connsiteY3" fmla="*/ 180109 h 2272199"/>
              <a:gd name="connsiteX4" fmla="*/ 1274618 w 1510145"/>
              <a:gd name="connsiteY4" fmla="*/ 207818 h 2272199"/>
              <a:gd name="connsiteX5" fmla="*/ 1177636 w 1510145"/>
              <a:gd name="connsiteY5" fmla="*/ 249382 h 2272199"/>
              <a:gd name="connsiteX6" fmla="*/ 1080655 w 1510145"/>
              <a:gd name="connsiteY6" fmla="*/ 332509 h 2272199"/>
              <a:gd name="connsiteX7" fmla="*/ 983673 w 1510145"/>
              <a:gd name="connsiteY7" fmla="*/ 415637 h 2272199"/>
              <a:gd name="connsiteX8" fmla="*/ 955964 w 1510145"/>
              <a:gd name="connsiteY8" fmla="*/ 471055 h 2272199"/>
              <a:gd name="connsiteX9" fmla="*/ 858982 w 1510145"/>
              <a:gd name="connsiteY9" fmla="*/ 609600 h 2272199"/>
              <a:gd name="connsiteX10" fmla="*/ 817418 w 1510145"/>
              <a:gd name="connsiteY10" fmla="*/ 692727 h 2272199"/>
              <a:gd name="connsiteX11" fmla="*/ 789709 w 1510145"/>
              <a:gd name="connsiteY11" fmla="*/ 748146 h 2272199"/>
              <a:gd name="connsiteX12" fmla="*/ 762000 w 1510145"/>
              <a:gd name="connsiteY12" fmla="*/ 831273 h 2272199"/>
              <a:gd name="connsiteX13" fmla="*/ 720436 w 1510145"/>
              <a:gd name="connsiteY13" fmla="*/ 914400 h 2272199"/>
              <a:gd name="connsiteX14" fmla="*/ 665018 w 1510145"/>
              <a:gd name="connsiteY14" fmla="*/ 1025237 h 2272199"/>
              <a:gd name="connsiteX15" fmla="*/ 651164 w 1510145"/>
              <a:gd name="connsiteY15" fmla="*/ 1066800 h 2272199"/>
              <a:gd name="connsiteX16" fmla="*/ 637309 w 1510145"/>
              <a:gd name="connsiteY16" fmla="*/ 1122218 h 2272199"/>
              <a:gd name="connsiteX17" fmla="*/ 609600 w 1510145"/>
              <a:gd name="connsiteY17" fmla="*/ 1163782 h 2272199"/>
              <a:gd name="connsiteX18" fmla="*/ 581891 w 1510145"/>
              <a:gd name="connsiteY18" fmla="*/ 1246909 h 2272199"/>
              <a:gd name="connsiteX19" fmla="*/ 554182 w 1510145"/>
              <a:gd name="connsiteY19" fmla="*/ 1302327 h 2272199"/>
              <a:gd name="connsiteX20" fmla="*/ 540327 w 1510145"/>
              <a:gd name="connsiteY20" fmla="*/ 1413164 h 2272199"/>
              <a:gd name="connsiteX21" fmla="*/ 512618 w 1510145"/>
              <a:gd name="connsiteY21" fmla="*/ 1482437 h 2272199"/>
              <a:gd name="connsiteX22" fmla="*/ 484909 w 1510145"/>
              <a:gd name="connsiteY22" fmla="*/ 1565564 h 2272199"/>
              <a:gd name="connsiteX23" fmla="*/ 429491 w 1510145"/>
              <a:gd name="connsiteY23" fmla="*/ 1759527 h 2272199"/>
              <a:gd name="connsiteX24" fmla="*/ 401782 w 1510145"/>
              <a:gd name="connsiteY24" fmla="*/ 1801091 h 2272199"/>
              <a:gd name="connsiteX25" fmla="*/ 360218 w 1510145"/>
              <a:gd name="connsiteY25" fmla="*/ 1898073 h 2272199"/>
              <a:gd name="connsiteX26" fmla="*/ 332509 w 1510145"/>
              <a:gd name="connsiteY26" fmla="*/ 1939637 h 2272199"/>
              <a:gd name="connsiteX27" fmla="*/ 304800 w 1510145"/>
              <a:gd name="connsiteY27" fmla="*/ 1995055 h 2272199"/>
              <a:gd name="connsiteX28" fmla="*/ 221673 w 1510145"/>
              <a:gd name="connsiteY28" fmla="*/ 2092037 h 2272199"/>
              <a:gd name="connsiteX29" fmla="*/ 152400 w 1510145"/>
              <a:gd name="connsiteY29" fmla="*/ 2147455 h 2272199"/>
              <a:gd name="connsiteX30" fmla="*/ 83127 w 1510145"/>
              <a:gd name="connsiteY30" fmla="*/ 2202873 h 2272199"/>
              <a:gd name="connsiteX31" fmla="*/ 55418 w 1510145"/>
              <a:gd name="connsiteY31" fmla="*/ 2244437 h 2272199"/>
              <a:gd name="connsiteX32" fmla="*/ 0 w 1510145"/>
              <a:gd name="connsiteY32" fmla="*/ 2272146 h 227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10145" h="2272199">
                <a:moveTo>
                  <a:pt x="1510145" y="0"/>
                </a:moveTo>
                <a:cubicBezTo>
                  <a:pt x="1496915" y="33075"/>
                  <a:pt x="1482396" y="83167"/>
                  <a:pt x="1454727" y="110837"/>
                </a:cubicBezTo>
                <a:cubicBezTo>
                  <a:pt x="1442953" y="122611"/>
                  <a:pt x="1425956" y="127886"/>
                  <a:pt x="1413164" y="138546"/>
                </a:cubicBezTo>
                <a:cubicBezTo>
                  <a:pt x="1398112" y="151089"/>
                  <a:pt x="1387903" y="169241"/>
                  <a:pt x="1371600" y="180109"/>
                </a:cubicBezTo>
                <a:cubicBezTo>
                  <a:pt x="1359672" y="188061"/>
                  <a:pt x="1282012" y="205970"/>
                  <a:pt x="1274618" y="207818"/>
                </a:cubicBezTo>
                <a:cubicBezTo>
                  <a:pt x="1123333" y="308676"/>
                  <a:pt x="1356566" y="159916"/>
                  <a:pt x="1177636" y="249382"/>
                </a:cubicBezTo>
                <a:cubicBezTo>
                  <a:pt x="1129019" y="273691"/>
                  <a:pt x="1119476" y="299234"/>
                  <a:pt x="1080655" y="332509"/>
                </a:cubicBezTo>
                <a:cubicBezTo>
                  <a:pt x="1045799" y="362385"/>
                  <a:pt x="1010815" y="377637"/>
                  <a:pt x="983673" y="415637"/>
                </a:cubicBezTo>
                <a:cubicBezTo>
                  <a:pt x="971669" y="432443"/>
                  <a:pt x="966910" y="453541"/>
                  <a:pt x="955964" y="471055"/>
                </a:cubicBezTo>
                <a:cubicBezTo>
                  <a:pt x="933381" y="507188"/>
                  <a:pt x="871017" y="573496"/>
                  <a:pt x="858982" y="609600"/>
                </a:cubicBezTo>
                <a:cubicBezTo>
                  <a:pt x="833579" y="685808"/>
                  <a:pt x="860391" y="617523"/>
                  <a:pt x="817418" y="692727"/>
                </a:cubicBezTo>
                <a:cubicBezTo>
                  <a:pt x="807171" y="710659"/>
                  <a:pt x="797379" y="728970"/>
                  <a:pt x="789709" y="748146"/>
                </a:cubicBezTo>
                <a:cubicBezTo>
                  <a:pt x="778862" y="775265"/>
                  <a:pt x="778201" y="806971"/>
                  <a:pt x="762000" y="831273"/>
                </a:cubicBezTo>
                <a:cubicBezTo>
                  <a:pt x="701278" y="922358"/>
                  <a:pt x="761406" y="824266"/>
                  <a:pt x="720436" y="914400"/>
                </a:cubicBezTo>
                <a:cubicBezTo>
                  <a:pt x="703343" y="952004"/>
                  <a:pt x="678080" y="986050"/>
                  <a:pt x="665018" y="1025237"/>
                </a:cubicBezTo>
                <a:cubicBezTo>
                  <a:pt x="660400" y="1039091"/>
                  <a:pt x="655176" y="1052758"/>
                  <a:pt x="651164" y="1066800"/>
                </a:cubicBezTo>
                <a:cubicBezTo>
                  <a:pt x="645933" y="1085109"/>
                  <a:pt x="644810" y="1104716"/>
                  <a:pt x="637309" y="1122218"/>
                </a:cubicBezTo>
                <a:cubicBezTo>
                  <a:pt x="630750" y="1137523"/>
                  <a:pt x="616363" y="1148566"/>
                  <a:pt x="609600" y="1163782"/>
                </a:cubicBezTo>
                <a:cubicBezTo>
                  <a:pt x="597738" y="1190472"/>
                  <a:pt x="594953" y="1220785"/>
                  <a:pt x="581891" y="1246909"/>
                </a:cubicBezTo>
                <a:lnTo>
                  <a:pt x="554182" y="1302327"/>
                </a:lnTo>
                <a:cubicBezTo>
                  <a:pt x="549564" y="1339273"/>
                  <a:pt x="548699" y="1376884"/>
                  <a:pt x="540327" y="1413164"/>
                </a:cubicBezTo>
                <a:cubicBezTo>
                  <a:pt x="534735" y="1437397"/>
                  <a:pt x="521117" y="1459065"/>
                  <a:pt x="512618" y="1482437"/>
                </a:cubicBezTo>
                <a:cubicBezTo>
                  <a:pt x="502636" y="1509886"/>
                  <a:pt x="491993" y="1537228"/>
                  <a:pt x="484909" y="1565564"/>
                </a:cubicBezTo>
                <a:cubicBezTo>
                  <a:pt x="481214" y="1580345"/>
                  <a:pt x="445392" y="1735676"/>
                  <a:pt x="429491" y="1759527"/>
                </a:cubicBezTo>
                <a:cubicBezTo>
                  <a:pt x="420255" y="1773382"/>
                  <a:pt x="409229" y="1786198"/>
                  <a:pt x="401782" y="1801091"/>
                </a:cubicBezTo>
                <a:cubicBezTo>
                  <a:pt x="324066" y="1956524"/>
                  <a:pt x="475534" y="1696269"/>
                  <a:pt x="360218" y="1898073"/>
                </a:cubicBezTo>
                <a:cubicBezTo>
                  <a:pt x="351957" y="1912530"/>
                  <a:pt x="340770" y="1925180"/>
                  <a:pt x="332509" y="1939637"/>
                </a:cubicBezTo>
                <a:cubicBezTo>
                  <a:pt x="322262" y="1957569"/>
                  <a:pt x="315746" y="1977541"/>
                  <a:pt x="304800" y="1995055"/>
                </a:cubicBezTo>
                <a:cubicBezTo>
                  <a:pt x="252917" y="2078066"/>
                  <a:pt x="278344" y="2024032"/>
                  <a:pt x="221673" y="2092037"/>
                </a:cubicBezTo>
                <a:cubicBezTo>
                  <a:pt x="173468" y="2149883"/>
                  <a:pt x="220631" y="2124711"/>
                  <a:pt x="152400" y="2147455"/>
                </a:cubicBezTo>
                <a:cubicBezTo>
                  <a:pt x="72989" y="2266571"/>
                  <a:pt x="178729" y="2126390"/>
                  <a:pt x="83127" y="2202873"/>
                </a:cubicBezTo>
                <a:cubicBezTo>
                  <a:pt x="70125" y="2213275"/>
                  <a:pt x="67192" y="2232663"/>
                  <a:pt x="55418" y="2244437"/>
                </a:cubicBezTo>
                <a:cubicBezTo>
                  <a:pt x="25148" y="2274708"/>
                  <a:pt x="26308" y="2272146"/>
                  <a:pt x="0" y="2272146"/>
                </a:cubicBezTo>
              </a:path>
            </a:pathLst>
          </a:cu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65">
            <a:extLst>
              <a:ext uri="{FF2B5EF4-FFF2-40B4-BE49-F238E27FC236}">
                <a16:creationId xmlns:a16="http://schemas.microsoft.com/office/drawing/2014/main" id="{09B0E561-D542-402C-B0B4-0CED91327971}"/>
              </a:ext>
            </a:extLst>
          </p:cNvPr>
          <p:cNvSpPr/>
          <p:nvPr/>
        </p:nvSpPr>
        <p:spPr>
          <a:xfrm>
            <a:off x="3157815" y="4061108"/>
            <a:ext cx="401781" cy="2161309"/>
          </a:xfrm>
          <a:custGeom>
            <a:avLst/>
            <a:gdLst>
              <a:gd name="connsiteX0" fmla="*/ 401781 w 401781"/>
              <a:gd name="connsiteY0" fmla="*/ 0 h 2161309"/>
              <a:gd name="connsiteX1" fmla="*/ 374072 w 401781"/>
              <a:gd name="connsiteY1" fmla="*/ 138546 h 2161309"/>
              <a:gd name="connsiteX2" fmla="*/ 346363 w 401781"/>
              <a:gd name="connsiteY2" fmla="*/ 221673 h 2161309"/>
              <a:gd name="connsiteX3" fmla="*/ 318654 w 401781"/>
              <a:gd name="connsiteY3" fmla="*/ 346364 h 2161309"/>
              <a:gd name="connsiteX4" fmla="*/ 304800 w 401781"/>
              <a:gd name="connsiteY4" fmla="*/ 387928 h 2161309"/>
              <a:gd name="connsiteX5" fmla="*/ 277091 w 401781"/>
              <a:gd name="connsiteY5" fmla="*/ 443346 h 2161309"/>
              <a:gd name="connsiteX6" fmla="*/ 263236 w 401781"/>
              <a:gd name="connsiteY6" fmla="*/ 498764 h 2161309"/>
              <a:gd name="connsiteX7" fmla="*/ 221672 w 401781"/>
              <a:gd name="connsiteY7" fmla="*/ 595746 h 2161309"/>
              <a:gd name="connsiteX8" fmla="*/ 180109 w 401781"/>
              <a:gd name="connsiteY8" fmla="*/ 706582 h 2161309"/>
              <a:gd name="connsiteX9" fmla="*/ 166254 w 401781"/>
              <a:gd name="connsiteY9" fmla="*/ 775855 h 2161309"/>
              <a:gd name="connsiteX10" fmla="*/ 138545 w 401781"/>
              <a:gd name="connsiteY10" fmla="*/ 914400 h 2161309"/>
              <a:gd name="connsiteX11" fmla="*/ 96981 w 401781"/>
              <a:gd name="connsiteY11" fmla="*/ 1163782 h 2161309"/>
              <a:gd name="connsiteX12" fmla="*/ 69272 w 401781"/>
              <a:gd name="connsiteY12" fmla="*/ 1205346 h 2161309"/>
              <a:gd name="connsiteX13" fmla="*/ 41563 w 401781"/>
              <a:gd name="connsiteY13" fmla="*/ 1288473 h 2161309"/>
              <a:gd name="connsiteX14" fmla="*/ 27709 w 401781"/>
              <a:gd name="connsiteY14" fmla="*/ 1330037 h 2161309"/>
              <a:gd name="connsiteX15" fmla="*/ 0 w 401781"/>
              <a:gd name="connsiteY15" fmla="*/ 1427018 h 2161309"/>
              <a:gd name="connsiteX16" fmla="*/ 13854 w 401781"/>
              <a:gd name="connsiteY16" fmla="*/ 1828800 h 2161309"/>
              <a:gd name="connsiteX17" fmla="*/ 27709 w 401781"/>
              <a:gd name="connsiteY17" fmla="*/ 1870364 h 2161309"/>
              <a:gd name="connsiteX18" fmla="*/ 83127 w 401781"/>
              <a:gd name="connsiteY18" fmla="*/ 1953491 h 2161309"/>
              <a:gd name="connsiteX19" fmla="*/ 96981 w 401781"/>
              <a:gd name="connsiteY19" fmla="*/ 1995055 h 2161309"/>
              <a:gd name="connsiteX20" fmla="*/ 138545 w 401781"/>
              <a:gd name="connsiteY20" fmla="*/ 2064328 h 2161309"/>
              <a:gd name="connsiteX21" fmla="*/ 152400 w 401781"/>
              <a:gd name="connsiteY21" fmla="*/ 2119746 h 2161309"/>
              <a:gd name="connsiteX22" fmla="*/ 166254 w 401781"/>
              <a:gd name="connsiteY22" fmla="*/ 2161309 h 216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01781" h="2161309">
                <a:moveTo>
                  <a:pt x="401781" y="0"/>
                </a:moveTo>
                <a:cubicBezTo>
                  <a:pt x="392545" y="46182"/>
                  <a:pt x="388965" y="93866"/>
                  <a:pt x="374072" y="138546"/>
                </a:cubicBezTo>
                <a:cubicBezTo>
                  <a:pt x="364836" y="166255"/>
                  <a:pt x="352091" y="193032"/>
                  <a:pt x="346363" y="221673"/>
                </a:cubicBezTo>
                <a:cubicBezTo>
                  <a:pt x="336837" y="269304"/>
                  <a:pt x="331701" y="300698"/>
                  <a:pt x="318654" y="346364"/>
                </a:cubicBezTo>
                <a:cubicBezTo>
                  <a:pt x="314642" y="360406"/>
                  <a:pt x="310553" y="374505"/>
                  <a:pt x="304800" y="387928"/>
                </a:cubicBezTo>
                <a:cubicBezTo>
                  <a:pt x="296664" y="406911"/>
                  <a:pt x="284343" y="424008"/>
                  <a:pt x="277091" y="443346"/>
                </a:cubicBezTo>
                <a:cubicBezTo>
                  <a:pt x="270405" y="461175"/>
                  <a:pt x="268467" y="480455"/>
                  <a:pt x="263236" y="498764"/>
                </a:cubicBezTo>
                <a:cubicBezTo>
                  <a:pt x="249645" y="546330"/>
                  <a:pt x="246302" y="546486"/>
                  <a:pt x="221672" y="595746"/>
                </a:cubicBezTo>
                <a:cubicBezTo>
                  <a:pt x="169418" y="804769"/>
                  <a:pt x="252551" y="489258"/>
                  <a:pt x="180109" y="706582"/>
                </a:cubicBezTo>
                <a:cubicBezTo>
                  <a:pt x="172662" y="728922"/>
                  <a:pt x="171362" y="752867"/>
                  <a:pt x="166254" y="775855"/>
                </a:cubicBezTo>
                <a:cubicBezTo>
                  <a:pt x="138699" y="899854"/>
                  <a:pt x="165693" y="751520"/>
                  <a:pt x="138545" y="914400"/>
                </a:cubicBezTo>
                <a:cubicBezTo>
                  <a:pt x="134584" y="961933"/>
                  <a:pt x="135807" y="1105542"/>
                  <a:pt x="96981" y="1163782"/>
                </a:cubicBezTo>
                <a:lnTo>
                  <a:pt x="69272" y="1205346"/>
                </a:lnTo>
                <a:lnTo>
                  <a:pt x="41563" y="1288473"/>
                </a:lnTo>
                <a:cubicBezTo>
                  <a:pt x="36945" y="1302328"/>
                  <a:pt x="31251" y="1315869"/>
                  <a:pt x="27709" y="1330037"/>
                </a:cubicBezTo>
                <a:cubicBezTo>
                  <a:pt x="10312" y="1399623"/>
                  <a:pt x="19875" y="1367391"/>
                  <a:pt x="0" y="1427018"/>
                </a:cubicBezTo>
                <a:cubicBezTo>
                  <a:pt x="4618" y="1560945"/>
                  <a:pt x="5495" y="1695054"/>
                  <a:pt x="13854" y="1828800"/>
                </a:cubicBezTo>
                <a:cubicBezTo>
                  <a:pt x="14765" y="1843376"/>
                  <a:pt x="20617" y="1857598"/>
                  <a:pt x="27709" y="1870364"/>
                </a:cubicBezTo>
                <a:cubicBezTo>
                  <a:pt x="43882" y="1899475"/>
                  <a:pt x="83127" y="1953491"/>
                  <a:pt x="83127" y="1953491"/>
                </a:cubicBezTo>
                <a:cubicBezTo>
                  <a:pt x="87745" y="1967346"/>
                  <a:pt x="89467" y="1982532"/>
                  <a:pt x="96981" y="1995055"/>
                </a:cubicBezTo>
                <a:cubicBezTo>
                  <a:pt x="144464" y="2074193"/>
                  <a:pt x="110000" y="1964419"/>
                  <a:pt x="138545" y="2064328"/>
                </a:cubicBezTo>
                <a:cubicBezTo>
                  <a:pt x="143776" y="2082637"/>
                  <a:pt x="147169" y="2101437"/>
                  <a:pt x="152400" y="2119746"/>
                </a:cubicBezTo>
                <a:cubicBezTo>
                  <a:pt x="156412" y="2133788"/>
                  <a:pt x="166254" y="2161309"/>
                  <a:pt x="166254" y="2161309"/>
                </a:cubicBezTo>
              </a:path>
            </a:pathLst>
          </a:cu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66">
            <a:extLst>
              <a:ext uri="{FF2B5EF4-FFF2-40B4-BE49-F238E27FC236}">
                <a16:creationId xmlns:a16="http://schemas.microsoft.com/office/drawing/2014/main" id="{91422D71-8D47-4421-B3B3-179955EA49BB}"/>
              </a:ext>
            </a:extLst>
          </p:cNvPr>
          <p:cNvSpPr/>
          <p:nvPr/>
        </p:nvSpPr>
        <p:spPr>
          <a:xfrm>
            <a:off x="3545742" y="4061108"/>
            <a:ext cx="346364" cy="2327564"/>
          </a:xfrm>
          <a:custGeom>
            <a:avLst/>
            <a:gdLst>
              <a:gd name="connsiteX0" fmla="*/ 0 w 346364"/>
              <a:gd name="connsiteY0" fmla="*/ 0 h 2327564"/>
              <a:gd name="connsiteX1" fmla="*/ 96982 w 346364"/>
              <a:gd name="connsiteY1" fmla="*/ 110837 h 2327564"/>
              <a:gd name="connsiteX2" fmla="*/ 124691 w 346364"/>
              <a:gd name="connsiteY2" fmla="*/ 193964 h 2327564"/>
              <a:gd name="connsiteX3" fmla="*/ 138545 w 346364"/>
              <a:gd name="connsiteY3" fmla="*/ 235528 h 2327564"/>
              <a:gd name="connsiteX4" fmla="*/ 152400 w 346364"/>
              <a:gd name="connsiteY4" fmla="*/ 277091 h 2327564"/>
              <a:gd name="connsiteX5" fmla="*/ 138545 w 346364"/>
              <a:gd name="connsiteY5" fmla="*/ 665018 h 2327564"/>
              <a:gd name="connsiteX6" fmla="*/ 124691 w 346364"/>
              <a:gd name="connsiteY6" fmla="*/ 706582 h 2327564"/>
              <a:gd name="connsiteX7" fmla="*/ 96982 w 346364"/>
              <a:gd name="connsiteY7" fmla="*/ 803564 h 2327564"/>
              <a:gd name="connsiteX8" fmla="*/ 69273 w 346364"/>
              <a:gd name="connsiteY8" fmla="*/ 845128 h 2327564"/>
              <a:gd name="connsiteX9" fmla="*/ 69273 w 346364"/>
              <a:gd name="connsiteY9" fmla="*/ 1233055 h 2327564"/>
              <a:gd name="connsiteX10" fmla="*/ 96982 w 346364"/>
              <a:gd name="connsiteY10" fmla="*/ 1274618 h 2327564"/>
              <a:gd name="connsiteX11" fmla="*/ 110836 w 346364"/>
              <a:gd name="connsiteY11" fmla="*/ 1316182 h 2327564"/>
              <a:gd name="connsiteX12" fmla="*/ 138545 w 346364"/>
              <a:gd name="connsiteY12" fmla="*/ 1357746 h 2327564"/>
              <a:gd name="connsiteX13" fmla="*/ 152400 w 346364"/>
              <a:gd name="connsiteY13" fmla="*/ 1413164 h 2327564"/>
              <a:gd name="connsiteX14" fmla="*/ 180109 w 346364"/>
              <a:gd name="connsiteY14" fmla="*/ 1454728 h 2327564"/>
              <a:gd name="connsiteX15" fmla="*/ 221673 w 346364"/>
              <a:gd name="connsiteY15" fmla="*/ 1537855 h 2327564"/>
              <a:gd name="connsiteX16" fmla="*/ 263236 w 346364"/>
              <a:gd name="connsiteY16" fmla="*/ 1607128 h 2327564"/>
              <a:gd name="connsiteX17" fmla="*/ 277091 w 346364"/>
              <a:gd name="connsiteY17" fmla="*/ 1648691 h 2327564"/>
              <a:gd name="connsiteX18" fmla="*/ 346364 w 346364"/>
              <a:gd name="connsiteY18" fmla="*/ 1731818 h 2327564"/>
              <a:gd name="connsiteX19" fmla="*/ 332509 w 346364"/>
              <a:gd name="connsiteY19" fmla="*/ 2189018 h 2327564"/>
              <a:gd name="connsiteX20" fmla="*/ 304800 w 346364"/>
              <a:gd name="connsiteY20" fmla="*/ 2216728 h 2327564"/>
              <a:gd name="connsiteX21" fmla="*/ 277091 w 346364"/>
              <a:gd name="connsiteY21" fmla="*/ 2258291 h 2327564"/>
              <a:gd name="connsiteX22" fmla="*/ 263236 w 346364"/>
              <a:gd name="connsiteY22" fmla="*/ 2299855 h 2327564"/>
              <a:gd name="connsiteX23" fmla="*/ 221673 w 346364"/>
              <a:gd name="connsiteY23" fmla="*/ 2313709 h 2327564"/>
              <a:gd name="connsiteX24" fmla="*/ 193964 w 346364"/>
              <a:gd name="connsiteY24" fmla="*/ 2327564 h 232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6364" h="2327564">
                <a:moveTo>
                  <a:pt x="0" y="0"/>
                </a:moveTo>
                <a:cubicBezTo>
                  <a:pt x="27129" y="27129"/>
                  <a:pt x="78652" y="69595"/>
                  <a:pt x="96982" y="110837"/>
                </a:cubicBezTo>
                <a:cubicBezTo>
                  <a:pt x="108844" y="137527"/>
                  <a:pt x="115455" y="166255"/>
                  <a:pt x="124691" y="193964"/>
                </a:cubicBezTo>
                <a:lnTo>
                  <a:pt x="138545" y="235528"/>
                </a:lnTo>
                <a:lnTo>
                  <a:pt x="152400" y="277091"/>
                </a:lnTo>
                <a:cubicBezTo>
                  <a:pt x="147782" y="406400"/>
                  <a:pt x="146875" y="535895"/>
                  <a:pt x="138545" y="665018"/>
                </a:cubicBezTo>
                <a:cubicBezTo>
                  <a:pt x="137605" y="679592"/>
                  <a:pt x="128703" y="692540"/>
                  <a:pt x="124691" y="706582"/>
                </a:cubicBezTo>
                <a:cubicBezTo>
                  <a:pt x="118775" y="727290"/>
                  <a:pt x="108052" y="781424"/>
                  <a:pt x="96982" y="803564"/>
                </a:cubicBezTo>
                <a:cubicBezTo>
                  <a:pt x="89536" y="818457"/>
                  <a:pt x="78509" y="831273"/>
                  <a:pt x="69273" y="845128"/>
                </a:cubicBezTo>
                <a:cubicBezTo>
                  <a:pt x="42682" y="1004669"/>
                  <a:pt x="39716" y="986749"/>
                  <a:pt x="69273" y="1233055"/>
                </a:cubicBezTo>
                <a:cubicBezTo>
                  <a:pt x="71257" y="1249587"/>
                  <a:pt x="87746" y="1260764"/>
                  <a:pt x="96982" y="1274618"/>
                </a:cubicBezTo>
                <a:cubicBezTo>
                  <a:pt x="101600" y="1288473"/>
                  <a:pt x="104305" y="1303120"/>
                  <a:pt x="110836" y="1316182"/>
                </a:cubicBezTo>
                <a:cubicBezTo>
                  <a:pt x="118282" y="1331075"/>
                  <a:pt x="131986" y="1342441"/>
                  <a:pt x="138545" y="1357746"/>
                </a:cubicBezTo>
                <a:cubicBezTo>
                  <a:pt x="146046" y="1375248"/>
                  <a:pt x="144899" y="1395662"/>
                  <a:pt x="152400" y="1413164"/>
                </a:cubicBezTo>
                <a:cubicBezTo>
                  <a:pt x="158959" y="1428469"/>
                  <a:pt x="172662" y="1439835"/>
                  <a:pt x="180109" y="1454728"/>
                </a:cubicBezTo>
                <a:cubicBezTo>
                  <a:pt x="237470" y="1569449"/>
                  <a:pt x="142262" y="1418737"/>
                  <a:pt x="221673" y="1537855"/>
                </a:cubicBezTo>
                <a:cubicBezTo>
                  <a:pt x="260917" y="1655588"/>
                  <a:pt x="206186" y="1512044"/>
                  <a:pt x="263236" y="1607128"/>
                </a:cubicBezTo>
                <a:cubicBezTo>
                  <a:pt x="270750" y="1619651"/>
                  <a:pt x="270560" y="1635629"/>
                  <a:pt x="277091" y="1648691"/>
                </a:cubicBezTo>
                <a:cubicBezTo>
                  <a:pt x="296381" y="1687271"/>
                  <a:pt x="315720" y="1701175"/>
                  <a:pt x="346364" y="1731818"/>
                </a:cubicBezTo>
                <a:cubicBezTo>
                  <a:pt x="341746" y="1884218"/>
                  <a:pt x="345530" y="2037105"/>
                  <a:pt x="332509" y="2189018"/>
                </a:cubicBezTo>
                <a:cubicBezTo>
                  <a:pt x="331393" y="2202033"/>
                  <a:pt x="312960" y="2206528"/>
                  <a:pt x="304800" y="2216728"/>
                </a:cubicBezTo>
                <a:cubicBezTo>
                  <a:pt x="294398" y="2229730"/>
                  <a:pt x="284538" y="2243398"/>
                  <a:pt x="277091" y="2258291"/>
                </a:cubicBezTo>
                <a:cubicBezTo>
                  <a:pt x="270560" y="2271353"/>
                  <a:pt x="273563" y="2289528"/>
                  <a:pt x="263236" y="2299855"/>
                </a:cubicBezTo>
                <a:cubicBezTo>
                  <a:pt x="252910" y="2310181"/>
                  <a:pt x="235232" y="2308285"/>
                  <a:pt x="221673" y="2313709"/>
                </a:cubicBezTo>
                <a:cubicBezTo>
                  <a:pt x="212085" y="2317544"/>
                  <a:pt x="203200" y="2322946"/>
                  <a:pt x="193964" y="2327564"/>
                </a:cubicBezTo>
              </a:path>
            </a:pathLst>
          </a:cu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 67">
            <a:extLst>
              <a:ext uri="{FF2B5EF4-FFF2-40B4-BE49-F238E27FC236}">
                <a16:creationId xmlns:a16="http://schemas.microsoft.com/office/drawing/2014/main" id="{CE72B74A-7EA3-4FD3-B661-7D7201F3D778}"/>
              </a:ext>
            </a:extLst>
          </p:cNvPr>
          <p:cNvSpPr/>
          <p:nvPr/>
        </p:nvSpPr>
        <p:spPr>
          <a:xfrm>
            <a:off x="2783478" y="4061108"/>
            <a:ext cx="1080918" cy="2258291"/>
          </a:xfrm>
          <a:custGeom>
            <a:avLst/>
            <a:gdLst>
              <a:gd name="connsiteX0" fmla="*/ 859246 w 1080918"/>
              <a:gd name="connsiteY0" fmla="*/ 0 h 2258291"/>
              <a:gd name="connsiteX1" fmla="*/ 886955 w 1080918"/>
              <a:gd name="connsiteY1" fmla="*/ 69273 h 2258291"/>
              <a:gd name="connsiteX2" fmla="*/ 900809 w 1080918"/>
              <a:gd name="connsiteY2" fmla="*/ 110837 h 2258291"/>
              <a:gd name="connsiteX3" fmla="*/ 956228 w 1080918"/>
              <a:gd name="connsiteY3" fmla="*/ 180109 h 2258291"/>
              <a:gd name="connsiteX4" fmla="*/ 1011646 w 1080918"/>
              <a:gd name="connsiteY4" fmla="*/ 263237 h 2258291"/>
              <a:gd name="connsiteX5" fmla="*/ 1039355 w 1080918"/>
              <a:gd name="connsiteY5" fmla="*/ 304800 h 2258291"/>
              <a:gd name="connsiteX6" fmla="*/ 1067064 w 1080918"/>
              <a:gd name="connsiteY6" fmla="*/ 387928 h 2258291"/>
              <a:gd name="connsiteX7" fmla="*/ 1080918 w 1080918"/>
              <a:gd name="connsiteY7" fmla="*/ 429491 h 2258291"/>
              <a:gd name="connsiteX8" fmla="*/ 1067064 w 1080918"/>
              <a:gd name="connsiteY8" fmla="*/ 762000 h 2258291"/>
              <a:gd name="connsiteX9" fmla="*/ 1039355 w 1080918"/>
              <a:gd name="connsiteY9" fmla="*/ 803564 h 2258291"/>
              <a:gd name="connsiteX10" fmla="*/ 956228 w 1080918"/>
              <a:gd name="connsiteY10" fmla="*/ 872837 h 2258291"/>
              <a:gd name="connsiteX11" fmla="*/ 886955 w 1080918"/>
              <a:gd name="connsiteY11" fmla="*/ 942109 h 2258291"/>
              <a:gd name="connsiteX12" fmla="*/ 845391 w 1080918"/>
              <a:gd name="connsiteY12" fmla="*/ 969818 h 2258291"/>
              <a:gd name="connsiteX13" fmla="*/ 817682 w 1080918"/>
              <a:gd name="connsiteY13" fmla="*/ 997528 h 2258291"/>
              <a:gd name="connsiteX14" fmla="*/ 762264 w 1080918"/>
              <a:gd name="connsiteY14" fmla="*/ 1039091 h 2258291"/>
              <a:gd name="connsiteX15" fmla="*/ 692991 w 1080918"/>
              <a:gd name="connsiteY15" fmla="*/ 1136073 h 2258291"/>
              <a:gd name="connsiteX16" fmla="*/ 651428 w 1080918"/>
              <a:gd name="connsiteY16" fmla="*/ 1177637 h 2258291"/>
              <a:gd name="connsiteX17" fmla="*/ 609864 w 1080918"/>
              <a:gd name="connsiteY17" fmla="*/ 1260764 h 2258291"/>
              <a:gd name="connsiteX18" fmla="*/ 568300 w 1080918"/>
              <a:gd name="connsiteY18" fmla="*/ 1343891 h 2258291"/>
              <a:gd name="connsiteX19" fmla="*/ 540591 w 1080918"/>
              <a:gd name="connsiteY19" fmla="*/ 1440873 h 2258291"/>
              <a:gd name="connsiteX20" fmla="*/ 512882 w 1080918"/>
              <a:gd name="connsiteY20" fmla="*/ 1482437 h 2258291"/>
              <a:gd name="connsiteX21" fmla="*/ 499028 w 1080918"/>
              <a:gd name="connsiteY21" fmla="*/ 1524000 h 2258291"/>
              <a:gd name="connsiteX22" fmla="*/ 471318 w 1080918"/>
              <a:gd name="connsiteY22" fmla="*/ 1551709 h 2258291"/>
              <a:gd name="connsiteX23" fmla="*/ 457464 w 1080918"/>
              <a:gd name="connsiteY23" fmla="*/ 1607128 h 2258291"/>
              <a:gd name="connsiteX24" fmla="*/ 429755 w 1080918"/>
              <a:gd name="connsiteY24" fmla="*/ 1690255 h 2258291"/>
              <a:gd name="connsiteX25" fmla="*/ 415900 w 1080918"/>
              <a:gd name="connsiteY25" fmla="*/ 1773382 h 2258291"/>
              <a:gd name="connsiteX26" fmla="*/ 346628 w 1080918"/>
              <a:gd name="connsiteY26" fmla="*/ 1856509 h 2258291"/>
              <a:gd name="connsiteX27" fmla="*/ 263500 w 1080918"/>
              <a:gd name="connsiteY27" fmla="*/ 1898073 h 2258291"/>
              <a:gd name="connsiteX28" fmla="*/ 180373 w 1080918"/>
              <a:gd name="connsiteY28" fmla="*/ 1953491 h 2258291"/>
              <a:gd name="connsiteX29" fmla="*/ 97246 w 1080918"/>
              <a:gd name="connsiteY29" fmla="*/ 2036618 h 2258291"/>
              <a:gd name="connsiteX30" fmla="*/ 69537 w 1080918"/>
              <a:gd name="connsiteY30" fmla="*/ 2064328 h 2258291"/>
              <a:gd name="connsiteX31" fmla="*/ 14118 w 1080918"/>
              <a:gd name="connsiteY31" fmla="*/ 2161309 h 2258291"/>
              <a:gd name="connsiteX32" fmla="*/ 264 w 1080918"/>
              <a:gd name="connsiteY32" fmla="*/ 2258291 h 225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80918" h="2258291">
                <a:moveTo>
                  <a:pt x="859246" y="0"/>
                </a:moveTo>
                <a:cubicBezTo>
                  <a:pt x="868482" y="23091"/>
                  <a:pt x="878223" y="45987"/>
                  <a:pt x="886955" y="69273"/>
                </a:cubicBezTo>
                <a:cubicBezTo>
                  <a:pt x="892083" y="82947"/>
                  <a:pt x="894278" y="97775"/>
                  <a:pt x="900809" y="110837"/>
                </a:cubicBezTo>
                <a:cubicBezTo>
                  <a:pt x="934714" y="178647"/>
                  <a:pt x="917568" y="128562"/>
                  <a:pt x="956228" y="180109"/>
                </a:cubicBezTo>
                <a:cubicBezTo>
                  <a:pt x="976209" y="206751"/>
                  <a:pt x="993173" y="235528"/>
                  <a:pt x="1011646" y="263237"/>
                </a:cubicBezTo>
                <a:lnTo>
                  <a:pt x="1039355" y="304800"/>
                </a:lnTo>
                <a:lnTo>
                  <a:pt x="1067064" y="387928"/>
                </a:lnTo>
                <a:lnTo>
                  <a:pt x="1080918" y="429491"/>
                </a:lnTo>
                <a:cubicBezTo>
                  <a:pt x="1076300" y="540327"/>
                  <a:pt x="1079314" y="651746"/>
                  <a:pt x="1067064" y="762000"/>
                </a:cubicBezTo>
                <a:cubicBezTo>
                  <a:pt x="1065225" y="778549"/>
                  <a:pt x="1050015" y="790772"/>
                  <a:pt x="1039355" y="803564"/>
                </a:cubicBezTo>
                <a:cubicBezTo>
                  <a:pt x="975196" y="880555"/>
                  <a:pt x="1023290" y="814158"/>
                  <a:pt x="956228" y="872837"/>
                </a:cubicBezTo>
                <a:cubicBezTo>
                  <a:pt x="931652" y="894341"/>
                  <a:pt x="914126" y="923995"/>
                  <a:pt x="886955" y="942109"/>
                </a:cubicBezTo>
                <a:cubicBezTo>
                  <a:pt x="873100" y="951345"/>
                  <a:pt x="858393" y="959416"/>
                  <a:pt x="845391" y="969818"/>
                </a:cubicBezTo>
                <a:cubicBezTo>
                  <a:pt x="835191" y="977978"/>
                  <a:pt x="827717" y="989166"/>
                  <a:pt x="817682" y="997528"/>
                </a:cubicBezTo>
                <a:cubicBezTo>
                  <a:pt x="799943" y="1012310"/>
                  <a:pt x="780737" y="1025237"/>
                  <a:pt x="762264" y="1039091"/>
                </a:cubicBezTo>
                <a:cubicBezTo>
                  <a:pt x="740332" y="1071990"/>
                  <a:pt x="718773" y="1105994"/>
                  <a:pt x="692991" y="1136073"/>
                </a:cubicBezTo>
                <a:cubicBezTo>
                  <a:pt x="680240" y="1150949"/>
                  <a:pt x="665282" y="1163782"/>
                  <a:pt x="651428" y="1177637"/>
                </a:cubicBezTo>
                <a:cubicBezTo>
                  <a:pt x="616602" y="1282109"/>
                  <a:pt x="663580" y="1153331"/>
                  <a:pt x="609864" y="1260764"/>
                </a:cubicBezTo>
                <a:cubicBezTo>
                  <a:pt x="552506" y="1375479"/>
                  <a:pt x="647706" y="1224784"/>
                  <a:pt x="568300" y="1343891"/>
                </a:cubicBezTo>
                <a:cubicBezTo>
                  <a:pt x="563860" y="1361652"/>
                  <a:pt x="550531" y="1420994"/>
                  <a:pt x="540591" y="1440873"/>
                </a:cubicBezTo>
                <a:cubicBezTo>
                  <a:pt x="533144" y="1455766"/>
                  <a:pt x="522118" y="1468582"/>
                  <a:pt x="512882" y="1482437"/>
                </a:cubicBezTo>
                <a:cubicBezTo>
                  <a:pt x="508264" y="1496291"/>
                  <a:pt x="506542" y="1511477"/>
                  <a:pt x="499028" y="1524000"/>
                </a:cubicBezTo>
                <a:cubicBezTo>
                  <a:pt x="492307" y="1535201"/>
                  <a:pt x="477160" y="1540026"/>
                  <a:pt x="471318" y="1551709"/>
                </a:cubicBezTo>
                <a:cubicBezTo>
                  <a:pt x="462802" y="1568740"/>
                  <a:pt x="462935" y="1588890"/>
                  <a:pt x="457464" y="1607128"/>
                </a:cubicBezTo>
                <a:cubicBezTo>
                  <a:pt x="449071" y="1635104"/>
                  <a:pt x="434557" y="1661445"/>
                  <a:pt x="429755" y="1690255"/>
                </a:cubicBezTo>
                <a:cubicBezTo>
                  <a:pt x="425137" y="1717964"/>
                  <a:pt x="424783" y="1746732"/>
                  <a:pt x="415900" y="1773382"/>
                </a:cubicBezTo>
                <a:cubicBezTo>
                  <a:pt x="408598" y="1795289"/>
                  <a:pt x="363165" y="1845484"/>
                  <a:pt x="346628" y="1856509"/>
                </a:cubicBezTo>
                <a:cubicBezTo>
                  <a:pt x="221667" y="1939816"/>
                  <a:pt x="394291" y="1789080"/>
                  <a:pt x="263500" y="1898073"/>
                </a:cubicBezTo>
                <a:cubicBezTo>
                  <a:pt x="194313" y="1955729"/>
                  <a:pt x="253418" y="1929144"/>
                  <a:pt x="180373" y="1953491"/>
                </a:cubicBezTo>
                <a:lnTo>
                  <a:pt x="97246" y="2036618"/>
                </a:lnTo>
                <a:cubicBezTo>
                  <a:pt x="88010" y="2045855"/>
                  <a:pt x="75379" y="2052645"/>
                  <a:pt x="69537" y="2064328"/>
                </a:cubicBezTo>
                <a:cubicBezTo>
                  <a:pt x="34381" y="2134639"/>
                  <a:pt x="53285" y="2102562"/>
                  <a:pt x="14118" y="2161309"/>
                </a:cubicBezTo>
                <a:cubicBezTo>
                  <a:pt x="-3096" y="2230169"/>
                  <a:pt x="264" y="2197687"/>
                  <a:pt x="264" y="2258291"/>
                </a:cubicBezTo>
              </a:path>
            </a:pathLst>
          </a:cu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olný tvar 68">
            <a:extLst>
              <a:ext uri="{FF2B5EF4-FFF2-40B4-BE49-F238E27FC236}">
                <a16:creationId xmlns:a16="http://schemas.microsoft.com/office/drawing/2014/main" id="{1754851D-CF1B-4938-982A-335A6A3E46FE}"/>
              </a:ext>
            </a:extLst>
          </p:cNvPr>
          <p:cNvSpPr/>
          <p:nvPr/>
        </p:nvSpPr>
        <p:spPr>
          <a:xfrm>
            <a:off x="3642724" y="4047254"/>
            <a:ext cx="1219200" cy="2202872"/>
          </a:xfrm>
          <a:custGeom>
            <a:avLst/>
            <a:gdLst>
              <a:gd name="connsiteX0" fmla="*/ 0 w 1219200"/>
              <a:gd name="connsiteY0" fmla="*/ 0 h 2202872"/>
              <a:gd name="connsiteX1" fmla="*/ 55418 w 1219200"/>
              <a:gd name="connsiteY1" fmla="*/ 69272 h 2202872"/>
              <a:gd name="connsiteX2" fmla="*/ 166254 w 1219200"/>
              <a:gd name="connsiteY2" fmla="*/ 193963 h 2202872"/>
              <a:gd name="connsiteX3" fmla="*/ 290945 w 1219200"/>
              <a:gd name="connsiteY3" fmla="*/ 346363 h 2202872"/>
              <a:gd name="connsiteX4" fmla="*/ 360218 w 1219200"/>
              <a:gd name="connsiteY4" fmla="*/ 429491 h 2202872"/>
              <a:gd name="connsiteX5" fmla="*/ 429491 w 1219200"/>
              <a:gd name="connsiteY5" fmla="*/ 554182 h 2202872"/>
              <a:gd name="connsiteX6" fmla="*/ 554182 w 1219200"/>
              <a:gd name="connsiteY6" fmla="*/ 651163 h 2202872"/>
              <a:gd name="connsiteX7" fmla="*/ 637309 w 1219200"/>
              <a:gd name="connsiteY7" fmla="*/ 734291 h 2202872"/>
              <a:gd name="connsiteX8" fmla="*/ 678872 w 1219200"/>
              <a:gd name="connsiteY8" fmla="*/ 775854 h 2202872"/>
              <a:gd name="connsiteX9" fmla="*/ 706582 w 1219200"/>
              <a:gd name="connsiteY9" fmla="*/ 803563 h 2202872"/>
              <a:gd name="connsiteX10" fmla="*/ 762000 w 1219200"/>
              <a:gd name="connsiteY10" fmla="*/ 886691 h 2202872"/>
              <a:gd name="connsiteX11" fmla="*/ 775854 w 1219200"/>
              <a:gd name="connsiteY11" fmla="*/ 928254 h 2202872"/>
              <a:gd name="connsiteX12" fmla="*/ 803563 w 1219200"/>
              <a:gd name="connsiteY12" fmla="*/ 1039091 h 2202872"/>
              <a:gd name="connsiteX13" fmla="*/ 817418 w 1219200"/>
              <a:gd name="connsiteY13" fmla="*/ 1080654 h 2202872"/>
              <a:gd name="connsiteX14" fmla="*/ 831272 w 1219200"/>
              <a:gd name="connsiteY14" fmla="*/ 1219200 h 2202872"/>
              <a:gd name="connsiteX15" fmla="*/ 845127 w 1219200"/>
              <a:gd name="connsiteY15" fmla="*/ 1260763 h 2202872"/>
              <a:gd name="connsiteX16" fmla="*/ 886691 w 1219200"/>
              <a:gd name="connsiteY16" fmla="*/ 1482436 h 2202872"/>
              <a:gd name="connsiteX17" fmla="*/ 914400 w 1219200"/>
              <a:gd name="connsiteY17" fmla="*/ 1579418 h 2202872"/>
              <a:gd name="connsiteX18" fmla="*/ 928254 w 1219200"/>
              <a:gd name="connsiteY18" fmla="*/ 1634836 h 2202872"/>
              <a:gd name="connsiteX19" fmla="*/ 955963 w 1219200"/>
              <a:gd name="connsiteY19" fmla="*/ 1717963 h 2202872"/>
              <a:gd name="connsiteX20" fmla="*/ 983672 w 1219200"/>
              <a:gd name="connsiteY20" fmla="*/ 1828800 h 2202872"/>
              <a:gd name="connsiteX21" fmla="*/ 1011382 w 1219200"/>
              <a:gd name="connsiteY21" fmla="*/ 1856509 h 2202872"/>
              <a:gd name="connsiteX22" fmla="*/ 1025236 w 1219200"/>
              <a:gd name="connsiteY22" fmla="*/ 1898072 h 2202872"/>
              <a:gd name="connsiteX23" fmla="*/ 1052945 w 1219200"/>
              <a:gd name="connsiteY23" fmla="*/ 1925782 h 2202872"/>
              <a:gd name="connsiteX24" fmla="*/ 1080654 w 1219200"/>
              <a:gd name="connsiteY24" fmla="*/ 2008909 h 2202872"/>
              <a:gd name="connsiteX25" fmla="*/ 1136072 w 1219200"/>
              <a:gd name="connsiteY25" fmla="*/ 2092036 h 2202872"/>
              <a:gd name="connsiteX26" fmla="*/ 1149927 w 1219200"/>
              <a:gd name="connsiteY26" fmla="*/ 2133600 h 2202872"/>
              <a:gd name="connsiteX27" fmla="*/ 1191491 w 1219200"/>
              <a:gd name="connsiteY27" fmla="*/ 2175163 h 2202872"/>
              <a:gd name="connsiteX28" fmla="*/ 1219200 w 1219200"/>
              <a:gd name="connsiteY28" fmla="*/ 2202872 h 220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200" h="2202872">
                <a:moveTo>
                  <a:pt x="0" y="0"/>
                </a:moveTo>
                <a:cubicBezTo>
                  <a:pt x="18473" y="23091"/>
                  <a:pt x="35636" y="47292"/>
                  <a:pt x="55418" y="69272"/>
                </a:cubicBezTo>
                <a:cubicBezTo>
                  <a:pt x="140726" y="164058"/>
                  <a:pt x="105305" y="105925"/>
                  <a:pt x="166254" y="193963"/>
                </a:cubicBezTo>
                <a:cubicBezTo>
                  <a:pt x="265215" y="336906"/>
                  <a:pt x="205620" y="289479"/>
                  <a:pt x="290945" y="346363"/>
                </a:cubicBezTo>
                <a:cubicBezTo>
                  <a:pt x="350389" y="465253"/>
                  <a:pt x="281888" y="351162"/>
                  <a:pt x="360218" y="429491"/>
                </a:cubicBezTo>
                <a:cubicBezTo>
                  <a:pt x="435857" y="505129"/>
                  <a:pt x="372578" y="463120"/>
                  <a:pt x="429491" y="554182"/>
                </a:cubicBezTo>
                <a:cubicBezTo>
                  <a:pt x="461991" y="606182"/>
                  <a:pt x="510182" y="607162"/>
                  <a:pt x="554182" y="651163"/>
                </a:cubicBezTo>
                <a:lnTo>
                  <a:pt x="637309" y="734291"/>
                </a:lnTo>
                <a:lnTo>
                  <a:pt x="678872" y="775854"/>
                </a:lnTo>
                <a:cubicBezTo>
                  <a:pt x="688109" y="785090"/>
                  <a:pt x="699336" y="792694"/>
                  <a:pt x="706582" y="803563"/>
                </a:cubicBezTo>
                <a:lnTo>
                  <a:pt x="762000" y="886691"/>
                </a:lnTo>
                <a:cubicBezTo>
                  <a:pt x="766618" y="900545"/>
                  <a:pt x="772012" y="914165"/>
                  <a:pt x="775854" y="928254"/>
                </a:cubicBezTo>
                <a:cubicBezTo>
                  <a:pt x="785874" y="964995"/>
                  <a:pt x="791520" y="1002963"/>
                  <a:pt x="803563" y="1039091"/>
                </a:cubicBezTo>
                <a:lnTo>
                  <a:pt x="817418" y="1080654"/>
                </a:lnTo>
                <a:cubicBezTo>
                  <a:pt x="822036" y="1126836"/>
                  <a:pt x="824215" y="1173327"/>
                  <a:pt x="831272" y="1219200"/>
                </a:cubicBezTo>
                <a:cubicBezTo>
                  <a:pt x="833493" y="1233634"/>
                  <a:pt x="841959" y="1246507"/>
                  <a:pt x="845127" y="1260763"/>
                </a:cubicBezTo>
                <a:cubicBezTo>
                  <a:pt x="891911" y="1471284"/>
                  <a:pt x="811248" y="1180652"/>
                  <a:pt x="886691" y="1482436"/>
                </a:cubicBezTo>
                <a:cubicBezTo>
                  <a:pt x="930000" y="1655680"/>
                  <a:pt x="874648" y="1440287"/>
                  <a:pt x="914400" y="1579418"/>
                </a:cubicBezTo>
                <a:cubicBezTo>
                  <a:pt x="919631" y="1597727"/>
                  <a:pt x="922783" y="1616598"/>
                  <a:pt x="928254" y="1634836"/>
                </a:cubicBezTo>
                <a:cubicBezTo>
                  <a:pt x="936647" y="1662812"/>
                  <a:pt x="950235" y="1689322"/>
                  <a:pt x="955963" y="1717963"/>
                </a:cubicBezTo>
                <a:cubicBezTo>
                  <a:pt x="958942" y="1732856"/>
                  <a:pt x="970893" y="1807502"/>
                  <a:pt x="983672" y="1828800"/>
                </a:cubicBezTo>
                <a:cubicBezTo>
                  <a:pt x="990393" y="1840001"/>
                  <a:pt x="1002145" y="1847273"/>
                  <a:pt x="1011382" y="1856509"/>
                </a:cubicBezTo>
                <a:cubicBezTo>
                  <a:pt x="1016000" y="1870363"/>
                  <a:pt x="1017723" y="1885549"/>
                  <a:pt x="1025236" y="1898072"/>
                </a:cubicBezTo>
                <a:cubicBezTo>
                  <a:pt x="1031956" y="1909273"/>
                  <a:pt x="1047103" y="1914099"/>
                  <a:pt x="1052945" y="1925782"/>
                </a:cubicBezTo>
                <a:cubicBezTo>
                  <a:pt x="1066007" y="1951906"/>
                  <a:pt x="1064452" y="1984607"/>
                  <a:pt x="1080654" y="2008909"/>
                </a:cubicBezTo>
                <a:cubicBezTo>
                  <a:pt x="1099127" y="2036618"/>
                  <a:pt x="1125541" y="2060443"/>
                  <a:pt x="1136072" y="2092036"/>
                </a:cubicBezTo>
                <a:cubicBezTo>
                  <a:pt x="1140690" y="2105891"/>
                  <a:pt x="1141826" y="2121449"/>
                  <a:pt x="1149927" y="2133600"/>
                </a:cubicBezTo>
                <a:cubicBezTo>
                  <a:pt x="1160795" y="2149902"/>
                  <a:pt x="1177636" y="2161309"/>
                  <a:pt x="1191491" y="2175163"/>
                </a:cubicBezTo>
                <a:lnTo>
                  <a:pt x="1219200" y="2202872"/>
                </a:lnTo>
              </a:path>
            </a:pathLst>
          </a:cu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lný tvar 69">
            <a:extLst>
              <a:ext uri="{FF2B5EF4-FFF2-40B4-BE49-F238E27FC236}">
                <a16:creationId xmlns:a16="http://schemas.microsoft.com/office/drawing/2014/main" id="{B201DBAC-B9AC-4C2C-B91C-3B3AC0A7EFCA}"/>
              </a:ext>
            </a:extLst>
          </p:cNvPr>
          <p:cNvSpPr/>
          <p:nvPr/>
        </p:nvSpPr>
        <p:spPr>
          <a:xfrm>
            <a:off x="3628869" y="4061108"/>
            <a:ext cx="609600" cy="2369128"/>
          </a:xfrm>
          <a:custGeom>
            <a:avLst/>
            <a:gdLst>
              <a:gd name="connsiteX0" fmla="*/ 0 w 609600"/>
              <a:gd name="connsiteY0" fmla="*/ 0 h 2369128"/>
              <a:gd name="connsiteX1" fmla="*/ 69273 w 609600"/>
              <a:gd name="connsiteY1" fmla="*/ 110837 h 2369128"/>
              <a:gd name="connsiteX2" fmla="*/ 83127 w 609600"/>
              <a:gd name="connsiteY2" fmla="*/ 152400 h 2369128"/>
              <a:gd name="connsiteX3" fmla="*/ 166255 w 609600"/>
              <a:gd name="connsiteY3" fmla="*/ 290946 h 2369128"/>
              <a:gd name="connsiteX4" fmla="*/ 221673 w 609600"/>
              <a:gd name="connsiteY4" fmla="*/ 387928 h 2369128"/>
              <a:gd name="connsiteX5" fmla="*/ 263237 w 609600"/>
              <a:gd name="connsiteY5" fmla="*/ 457200 h 2369128"/>
              <a:gd name="connsiteX6" fmla="*/ 318655 w 609600"/>
              <a:gd name="connsiteY6" fmla="*/ 540328 h 2369128"/>
              <a:gd name="connsiteX7" fmla="*/ 374073 w 609600"/>
              <a:gd name="connsiteY7" fmla="*/ 651164 h 2369128"/>
              <a:gd name="connsiteX8" fmla="*/ 401782 w 609600"/>
              <a:gd name="connsiteY8" fmla="*/ 706582 h 2369128"/>
              <a:gd name="connsiteX9" fmla="*/ 457200 w 609600"/>
              <a:gd name="connsiteY9" fmla="*/ 789709 h 2369128"/>
              <a:gd name="connsiteX10" fmla="*/ 498764 w 609600"/>
              <a:gd name="connsiteY10" fmla="*/ 872837 h 2369128"/>
              <a:gd name="connsiteX11" fmla="*/ 526473 w 609600"/>
              <a:gd name="connsiteY11" fmla="*/ 983673 h 2369128"/>
              <a:gd name="connsiteX12" fmla="*/ 540327 w 609600"/>
              <a:gd name="connsiteY12" fmla="*/ 1025237 h 2369128"/>
              <a:gd name="connsiteX13" fmla="*/ 568037 w 609600"/>
              <a:gd name="connsiteY13" fmla="*/ 1136073 h 2369128"/>
              <a:gd name="connsiteX14" fmla="*/ 595746 w 609600"/>
              <a:gd name="connsiteY14" fmla="*/ 1842655 h 2369128"/>
              <a:gd name="connsiteX15" fmla="*/ 609600 w 609600"/>
              <a:gd name="connsiteY15" fmla="*/ 1898073 h 2369128"/>
              <a:gd name="connsiteX16" fmla="*/ 595746 w 609600"/>
              <a:gd name="connsiteY16" fmla="*/ 2147455 h 2369128"/>
              <a:gd name="connsiteX17" fmla="*/ 554182 w 609600"/>
              <a:gd name="connsiteY17" fmla="*/ 2230582 h 2369128"/>
              <a:gd name="connsiteX18" fmla="*/ 512618 w 609600"/>
              <a:gd name="connsiteY18" fmla="*/ 2313709 h 2369128"/>
              <a:gd name="connsiteX19" fmla="*/ 498764 w 609600"/>
              <a:gd name="connsiteY19" fmla="*/ 2369128 h 236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" h="2369128">
                <a:moveTo>
                  <a:pt x="0" y="0"/>
                </a:moveTo>
                <a:cubicBezTo>
                  <a:pt x="23091" y="36946"/>
                  <a:pt x="55496" y="69505"/>
                  <a:pt x="69273" y="110837"/>
                </a:cubicBezTo>
                <a:cubicBezTo>
                  <a:pt x="73891" y="124691"/>
                  <a:pt x="76203" y="139542"/>
                  <a:pt x="83127" y="152400"/>
                </a:cubicBezTo>
                <a:cubicBezTo>
                  <a:pt x="108661" y="199820"/>
                  <a:pt x="149224" y="239853"/>
                  <a:pt x="166255" y="290946"/>
                </a:cubicBezTo>
                <a:cubicBezTo>
                  <a:pt x="187411" y="354415"/>
                  <a:pt x="171347" y="320826"/>
                  <a:pt x="221673" y="387928"/>
                </a:cubicBezTo>
                <a:cubicBezTo>
                  <a:pt x="260920" y="505671"/>
                  <a:pt x="206182" y="362110"/>
                  <a:pt x="263237" y="457200"/>
                </a:cubicBezTo>
                <a:cubicBezTo>
                  <a:pt x="323391" y="557457"/>
                  <a:pt x="212958" y="434631"/>
                  <a:pt x="318655" y="540328"/>
                </a:cubicBezTo>
                <a:cubicBezTo>
                  <a:pt x="373211" y="676717"/>
                  <a:pt x="318734" y="554321"/>
                  <a:pt x="374073" y="651164"/>
                </a:cubicBezTo>
                <a:cubicBezTo>
                  <a:pt x="384320" y="669096"/>
                  <a:pt x="391156" y="688872"/>
                  <a:pt x="401782" y="706582"/>
                </a:cubicBezTo>
                <a:cubicBezTo>
                  <a:pt x="418916" y="735138"/>
                  <a:pt x="446669" y="758116"/>
                  <a:pt x="457200" y="789709"/>
                </a:cubicBezTo>
                <a:cubicBezTo>
                  <a:pt x="476321" y="847070"/>
                  <a:pt x="462954" y="819122"/>
                  <a:pt x="498764" y="872837"/>
                </a:cubicBezTo>
                <a:cubicBezTo>
                  <a:pt x="508000" y="909782"/>
                  <a:pt x="514431" y="947545"/>
                  <a:pt x="526473" y="983673"/>
                </a:cubicBezTo>
                <a:cubicBezTo>
                  <a:pt x="531091" y="997528"/>
                  <a:pt x="536484" y="1011148"/>
                  <a:pt x="540327" y="1025237"/>
                </a:cubicBezTo>
                <a:cubicBezTo>
                  <a:pt x="550347" y="1061978"/>
                  <a:pt x="568037" y="1136073"/>
                  <a:pt x="568037" y="1136073"/>
                </a:cubicBezTo>
                <a:cubicBezTo>
                  <a:pt x="577273" y="1371600"/>
                  <a:pt x="582908" y="1607296"/>
                  <a:pt x="595746" y="1842655"/>
                </a:cubicBezTo>
                <a:cubicBezTo>
                  <a:pt x="596783" y="1861668"/>
                  <a:pt x="609600" y="1879032"/>
                  <a:pt x="609600" y="1898073"/>
                </a:cubicBezTo>
                <a:cubicBezTo>
                  <a:pt x="609600" y="1981329"/>
                  <a:pt x="603639" y="2064575"/>
                  <a:pt x="595746" y="2147455"/>
                </a:cubicBezTo>
                <a:cubicBezTo>
                  <a:pt x="591649" y="2190469"/>
                  <a:pt x="572861" y="2193224"/>
                  <a:pt x="554182" y="2230582"/>
                </a:cubicBezTo>
                <a:cubicBezTo>
                  <a:pt x="496824" y="2345297"/>
                  <a:pt x="592024" y="2194602"/>
                  <a:pt x="512618" y="2313709"/>
                </a:cubicBezTo>
                <a:lnTo>
                  <a:pt x="498764" y="2369128"/>
                </a:lnTo>
              </a:path>
            </a:pathLst>
          </a:cu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 70">
            <a:extLst>
              <a:ext uri="{FF2B5EF4-FFF2-40B4-BE49-F238E27FC236}">
                <a16:creationId xmlns:a16="http://schemas.microsoft.com/office/drawing/2014/main" id="{8EDAB8C6-20B0-43DC-B6A7-8BDA7BB87872}"/>
              </a:ext>
            </a:extLst>
          </p:cNvPr>
          <p:cNvSpPr/>
          <p:nvPr/>
        </p:nvSpPr>
        <p:spPr>
          <a:xfrm>
            <a:off x="2589778" y="4088817"/>
            <a:ext cx="997528" cy="2161309"/>
          </a:xfrm>
          <a:custGeom>
            <a:avLst/>
            <a:gdLst>
              <a:gd name="connsiteX0" fmla="*/ 997528 w 997528"/>
              <a:gd name="connsiteY0" fmla="*/ 0 h 2161309"/>
              <a:gd name="connsiteX1" fmla="*/ 955964 w 997528"/>
              <a:gd name="connsiteY1" fmla="*/ 69273 h 2161309"/>
              <a:gd name="connsiteX2" fmla="*/ 914400 w 997528"/>
              <a:gd name="connsiteY2" fmla="*/ 96982 h 2161309"/>
              <a:gd name="connsiteX3" fmla="*/ 858982 w 997528"/>
              <a:gd name="connsiteY3" fmla="*/ 207819 h 2161309"/>
              <a:gd name="connsiteX4" fmla="*/ 817418 w 997528"/>
              <a:gd name="connsiteY4" fmla="*/ 304800 h 2161309"/>
              <a:gd name="connsiteX5" fmla="*/ 803564 w 997528"/>
              <a:gd name="connsiteY5" fmla="*/ 346364 h 2161309"/>
              <a:gd name="connsiteX6" fmla="*/ 775855 w 997528"/>
              <a:gd name="connsiteY6" fmla="*/ 387928 h 2161309"/>
              <a:gd name="connsiteX7" fmla="*/ 734291 w 997528"/>
              <a:gd name="connsiteY7" fmla="*/ 471055 h 2161309"/>
              <a:gd name="connsiteX8" fmla="*/ 692728 w 997528"/>
              <a:gd name="connsiteY8" fmla="*/ 581891 h 2161309"/>
              <a:gd name="connsiteX9" fmla="*/ 678873 w 997528"/>
              <a:gd name="connsiteY9" fmla="*/ 623455 h 2161309"/>
              <a:gd name="connsiteX10" fmla="*/ 651164 w 997528"/>
              <a:gd name="connsiteY10" fmla="*/ 665019 h 2161309"/>
              <a:gd name="connsiteX11" fmla="*/ 623455 w 997528"/>
              <a:gd name="connsiteY11" fmla="*/ 720437 h 2161309"/>
              <a:gd name="connsiteX12" fmla="*/ 568037 w 997528"/>
              <a:gd name="connsiteY12" fmla="*/ 803564 h 2161309"/>
              <a:gd name="connsiteX13" fmla="*/ 512618 w 997528"/>
              <a:gd name="connsiteY13" fmla="*/ 900546 h 2161309"/>
              <a:gd name="connsiteX14" fmla="*/ 471055 w 997528"/>
              <a:gd name="connsiteY14" fmla="*/ 969819 h 2161309"/>
              <a:gd name="connsiteX15" fmla="*/ 415637 w 997528"/>
              <a:gd name="connsiteY15" fmla="*/ 1052946 h 2161309"/>
              <a:gd name="connsiteX16" fmla="*/ 387928 w 997528"/>
              <a:gd name="connsiteY16" fmla="*/ 1094509 h 2161309"/>
              <a:gd name="connsiteX17" fmla="*/ 360218 w 997528"/>
              <a:gd name="connsiteY17" fmla="*/ 1136073 h 2161309"/>
              <a:gd name="connsiteX18" fmla="*/ 332509 w 997528"/>
              <a:gd name="connsiteY18" fmla="*/ 1177637 h 2161309"/>
              <a:gd name="connsiteX19" fmla="*/ 318655 w 997528"/>
              <a:gd name="connsiteY19" fmla="*/ 1219200 h 2161309"/>
              <a:gd name="connsiteX20" fmla="*/ 290946 w 997528"/>
              <a:gd name="connsiteY20" fmla="*/ 1260764 h 2161309"/>
              <a:gd name="connsiteX21" fmla="*/ 249382 w 997528"/>
              <a:gd name="connsiteY21" fmla="*/ 1440873 h 2161309"/>
              <a:gd name="connsiteX22" fmla="*/ 235528 w 997528"/>
              <a:gd name="connsiteY22" fmla="*/ 1607128 h 2161309"/>
              <a:gd name="connsiteX23" fmla="*/ 207818 w 997528"/>
              <a:gd name="connsiteY23" fmla="*/ 1731819 h 2161309"/>
              <a:gd name="connsiteX24" fmla="*/ 193964 w 997528"/>
              <a:gd name="connsiteY24" fmla="*/ 1773382 h 2161309"/>
              <a:gd name="connsiteX25" fmla="*/ 152400 w 997528"/>
              <a:gd name="connsiteY25" fmla="*/ 1925782 h 2161309"/>
              <a:gd name="connsiteX26" fmla="*/ 124691 w 997528"/>
              <a:gd name="connsiteY26" fmla="*/ 2008909 h 2161309"/>
              <a:gd name="connsiteX27" fmla="*/ 110837 w 997528"/>
              <a:gd name="connsiteY27" fmla="*/ 2050473 h 2161309"/>
              <a:gd name="connsiteX28" fmla="*/ 69273 w 997528"/>
              <a:gd name="connsiteY28" fmla="*/ 2078182 h 2161309"/>
              <a:gd name="connsiteX29" fmla="*/ 55418 w 997528"/>
              <a:gd name="connsiteY29" fmla="*/ 2119746 h 2161309"/>
              <a:gd name="connsiteX30" fmla="*/ 13855 w 997528"/>
              <a:gd name="connsiteY30" fmla="*/ 2147455 h 2161309"/>
              <a:gd name="connsiteX31" fmla="*/ 0 w 997528"/>
              <a:gd name="connsiteY31" fmla="*/ 2161309 h 216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97528" h="2161309">
                <a:moveTo>
                  <a:pt x="997528" y="0"/>
                </a:moveTo>
                <a:cubicBezTo>
                  <a:pt x="983673" y="23091"/>
                  <a:pt x="973489" y="48827"/>
                  <a:pt x="955964" y="69273"/>
                </a:cubicBezTo>
                <a:cubicBezTo>
                  <a:pt x="945128" y="81915"/>
                  <a:pt x="923225" y="82862"/>
                  <a:pt x="914400" y="96982"/>
                </a:cubicBezTo>
                <a:cubicBezTo>
                  <a:pt x="808261" y="266803"/>
                  <a:pt x="940572" y="126226"/>
                  <a:pt x="858982" y="207819"/>
                </a:cubicBezTo>
                <a:cubicBezTo>
                  <a:pt x="830148" y="323159"/>
                  <a:pt x="865259" y="209120"/>
                  <a:pt x="817418" y="304800"/>
                </a:cubicBezTo>
                <a:cubicBezTo>
                  <a:pt x="810887" y="317862"/>
                  <a:pt x="810095" y="333302"/>
                  <a:pt x="803564" y="346364"/>
                </a:cubicBezTo>
                <a:cubicBezTo>
                  <a:pt x="796118" y="361257"/>
                  <a:pt x="783302" y="373035"/>
                  <a:pt x="775855" y="387928"/>
                </a:cubicBezTo>
                <a:cubicBezTo>
                  <a:pt x="718494" y="502649"/>
                  <a:pt x="813702" y="351937"/>
                  <a:pt x="734291" y="471055"/>
                </a:cubicBezTo>
                <a:cubicBezTo>
                  <a:pt x="702851" y="565381"/>
                  <a:pt x="742417" y="449388"/>
                  <a:pt x="692728" y="581891"/>
                </a:cubicBezTo>
                <a:cubicBezTo>
                  <a:pt x="687600" y="595565"/>
                  <a:pt x="685404" y="610393"/>
                  <a:pt x="678873" y="623455"/>
                </a:cubicBezTo>
                <a:cubicBezTo>
                  <a:pt x="671426" y="638348"/>
                  <a:pt x="659425" y="650562"/>
                  <a:pt x="651164" y="665019"/>
                </a:cubicBezTo>
                <a:cubicBezTo>
                  <a:pt x="640917" y="682951"/>
                  <a:pt x="634081" y="702727"/>
                  <a:pt x="623455" y="720437"/>
                </a:cubicBezTo>
                <a:cubicBezTo>
                  <a:pt x="606321" y="748993"/>
                  <a:pt x="578568" y="771971"/>
                  <a:pt x="568037" y="803564"/>
                </a:cubicBezTo>
                <a:cubicBezTo>
                  <a:pt x="546880" y="867034"/>
                  <a:pt x="562945" y="833445"/>
                  <a:pt x="512618" y="900546"/>
                </a:cubicBezTo>
                <a:cubicBezTo>
                  <a:pt x="486130" y="980013"/>
                  <a:pt x="516696" y="908963"/>
                  <a:pt x="471055" y="969819"/>
                </a:cubicBezTo>
                <a:cubicBezTo>
                  <a:pt x="451074" y="996461"/>
                  <a:pt x="434110" y="1025237"/>
                  <a:pt x="415637" y="1052946"/>
                </a:cubicBezTo>
                <a:lnTo>
                  <a:pt x="387928" y="1094509"/>
                </a:lnTo>
                <a:lnTo>
                  <a:pt x="360218" y="1136073"/>
                </a:lnTo>
                <a:lnTo>
                  <a:pt x="332509" y="1177637"/>
                </a:lnTo>
                <a:cubicBezTo>
                  <a:pt x="327891" y="1191491"/>
                  <a:pt x="325186" y="1206138"/>
                  <a:pt x="318655" y="1219200"/>
                </a:cubicBezTo>
                <a:cubicBezTo>
                  <a:pt x="311208" y="1234093"/>
                  <a:pt x="294690" y="1244539"/>
                  <a:pt x="290946" y="1260764"/>
                </a:cubicBezTo>
                <a:cubicBezTo>
                  <a:pt x="244411" y="1462412"/>
                  <a:pt x="313966" y="1343997"/>
                  <a:pt x="249382" y="1440873"/>
                </a:cubicBezTo>
                <a:cubicBezTo>
                  <a:pt x="244764" y="1496291"/>
                  <a:pt x="242026" y="1551898"/>
                  <a:pt x="235528" y="1607128"/>
                </a:cubicBezTo>
                <a:cubicBezTo>
                  <a:pt x="232671" y="1631411"/>
                  <a:pt x="215471" y="1705033"/>
                  <a:pt x="207818" y="1731819"/>
                </a:cubicBezTo>
                <a:cubicBezTo>
                  <a:pt x="203806" y="1745861"/>
                  <a:pt x="197506" y="1759214"/>
                  <a:pt x="193964" y="1773382"/>
                </a:cubicBezTo>
                <a:cubicBezTo>
                  <a:pt x="154798" y="1930046"/>
                  <a:pt x="211845" y="1747445"/>
                  <a:pt x="152400" y="1925782"/>
                </a:cubicBezTo>
                <a:lnTo>
                  <a:pt x="124691" y="2008909"/>
                </a:lnTo>
                <a:cubicBezTo>
                  <a:pt x="120073" y="2022764"/>
                  <a:pt x="122988" y="2042372"/>
                  <a:pt x="110837" y="2050473"/>
                </a:cubicBezTo>
                <a:lnTo>
                  <a:pt x="69273" y="2078182"/>
                </a:lnTo>
                <a:cubicBezTo>
                  <a:pt x="64655" y="2092037"/>
                  <a:pt x="64541" y="2108342"/>
                  <a:pt x="55418" y="2119746"/>
                </a:cubicBezTo>
                <a:cubicBezTo>
                  <a:pt x="45016" y="2132748"/>
                  <a:pt x="27176" y="2137465"/>
                  <a:pt x="13855" y="2147455"/>
                </a:cubicBezTo>
                <a:cubicBezTo>
                  <a:pt x="8630" y="2151374"/>
                  <a:pt x="4618" y="2156691"/>
                  <a:pt x="0" y="2161309"/>
                </a:cubicBezTo>
              </a:path>
            </a:pathLst>
          </a:custGeom>
          <a:noFill/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Plechovka 71">
            <a:extLst>
              <a:ext uri="{FF2B5EF4-FFF2-40B4-BE49-F238E27FC236}">
                <a16:creationId xmlns:a16="http://schemas.microsoft.com/office/drawing/2014/main" id="{8C161A6B-F3EB-49F3-9423-B81182D56FA4}"/>
              </a:ext>
            </a:extLst>
          </p:cNvPr>
          <p:cNvSpPr/>
          <p:nvPr/>
        </p:nvSpPr>
        <p:spPr>
          <a:xfrm flipH="1">
            <a:off x="3571428" y="3508451"/>
            <a:ext cx="71295" cy="608076"/>
          </a:xfrm>
          <a:prstGeom prst="can">
            <a:avLst>
              <a:gd name="adj" fmla="val 50758"/>
            </a:avLst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olný tvar 72">
            <a:extLst>
              <a:ext uri="{FF2B5EF4-FFF2-40B4-BE49-F238E27FC236}">
                <a16:creationId xmlns:a16="http://schemas.microsoft.com/office/drawing/2014/main" id="{A7C501AE-6EDC-411F-A4FF-FD6C54CCE355}"/>
              </a:ext>
            </a:extLst>
          </p:cNvPr>
          <p:cNvSpPr/>
          <p:nvPr/>
        </p:nvSpPr>
        <p:spPr>
          <a:xfrm>
            <a:off x="2756033" y="4449036"/>
            <a:ext cx="290945" cy="263236"/>
          </a:xfrm>
          <a:custGeom>
            <a:avLst/>
            <a:gdLst>
              <a:gd name="connsiteX0" fmla="*/ 290945 w 290945"/>
              <a:gd name="connsiteY0" fmla="*/ 0 h 263236"/>
              <a:gd name="connsiteX1" fmla="*/ 221673 w 290945"/>
              <a:gd name="connsiteY1" fmla="*/ 27709 h 263236"/>
              <a:gd name="connsiteX2" fmla="*/ 138545 w 290945"/>
              <a:gd name="connsiteY2" fmla="*/ 96981 h 263236"/>
              <a:gd name="connsiteX3" fmla="*/ 83127 w 290945"/>
              <a:gd name="connsiteY3" fmla="*/ 166254 h 263236"/>
              <a:gd name="connsiteX4" fmla="*/ 55418 w 290945"/>
              <a:gd name="connsiteY4" fmla="*/ 207818 h 263236"/>
              <a:gd name="connsiteX5" fmla="*/ 0 w 290945"/>
              <a:gd name="connsiteY5" fmla="*/ 263236 h 26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945" h="263236">
                <a:moveTo>
                  <a:pt x="290945" y="0"/>
                </a:moveTo>
                <a:cubicBezTo>
                  <a:pt x="267854" y="9236"/>
                  <a:pt x="243917" y="16587"/>
                  <a:pt x="221673" y="27709"/>
                </a:cubicBezTo>
                <a:cubicBezTo>
                  <a:pt x="183095" y="46998"/>
                  <a:pt x="169186" y="66340"/>
                  <a:pt x="138545" y="96981"/>
                </a:cubicBezTo>
                <a:cubicBezTo>
                  <a:pt x="111574" y="177897"/>
                  <a:pt x="145794" y="103587"/>
                  <a:pt x="83127" y="166254"/>
                </a:cubicBezTo>
                <a:cubicBezTo>
                  <a:pt x="71353" y="178028"/>
                  <a:pt x="67192" y="196044"/>
                  <a:pt x="55418" y="207818"/>
                </a:cubicBezTo>
                <a:cubicBezTo>
                  <a:pt x="-11456" y="274692"/>
                  <a:pt x="31668" y="199897"/>
                  <a:pt x="0" y="263236"/>
                </a:cubicBezTo>
              </a:path>
            </a:pathLst>
          </a:cu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olný tvar 73">
            <a:extLst>
              <a:ext uri="{FF2B5EF4-FFF2-40B4-BE49-F238E27FC236}">
                <a16:creationId xmlns:a16="http://schemas.microsoft.com/office/drawing/2014/main" id="{C984009F-ABAE-4D40-95B6-4921220DA108}"/>
              </a:ext>
            </a:extLst>
          </p:cNvPr>
          <p:cNvSpPr/>
          <p:nvPr/>
        </p:nvSpPr>
        <p:spPr>
          <a:xfrm>
            <a:off x="2824454" y="4753836"/>
            <a:ext cx="28561" cy="235527"/>
          </a:xfrm>
          <a:custGeom>
            <a:avLst/>
            <a:gdLst>
              <a:gd name="connsiteX0" fmla="*/ 28561 w 28561"/>
              <a:gd name="connsiteY0" fmla="*/ 0 h 235527"/>
              <a:gd name="connsiteX1" fmla="*/ 852 w 28561"/>
              <a:gd name="connsiteY1" fmla="*/ 166254 h 235527"/>
              <a:gd name="connsiteX2" fmla="*/ 852 w 28561"/>
              <a:gd name="connsiteY2" fmla="*/ 235527 h 23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61" h="235527">
                <a:moveTo>
                  <a:pt x="28561" y="0"/>
                </a:moveTo>
                <a:cubicBezTo>
                  <a:pt x="17152" y="57043"/>
                  <a:pt x="5762" y="107326"/>
                  <a:pt x="852" y="166254"/>
                </a:cubicBezTo>
                <a:cubicBezTo>
                  <a:pt x="-1066" y="189265"/>
                  <a:pt x="852" y="212436"/>
                  <a:pt x="852" y="235527"/>
                </a:cubicBezTo>
              </a:path>
            </a:pathLst>
          </a:cu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74">
            <a:extLst>
              <a:ext uri="{FF2B5EF4-FFF2-40B4-BE49-F238E27FC236}">
                <a16:creationId xmlns:a16="http://schemas.microsoft.com/office/drawing/2014/main" id="{04CFA725-C0F2-42AB-9382-AAA949F85534}"/>
              </a:ext>
            </a:extLst>
          </p:cNvPr>
          <p:cNvSpPr/>
          <p:nvPr/>
        </p:nvSpPr>
        <p:spPr>
          <a:xfrm>
            <a:off x="2366714" y="5903764"/>
            <a:ext cx="56810" cy="318654"/>
          </a:xfrm>
          <a:custGeom>
            <a:avLst/>
            <a:gdLst>
              <a:gd name="connsiteX0" fmla="*/ 56810 w 56810"/>
              <a:gd name="connsiteY0" fmla="*/ 0 h 637309"/>
              <a:gd name="connsiteX1" fmla="*/ 42955 w 56810"/>
              <a:gd name="connsiteY1" fmla="*/ 83127 h 637309"/>
              <a:gd name="connsiteX2" fmla="*/ 29101 w 56810"/>
              <a:gd name="connsiteY2" fmla="*/ 152400 h 637309"/>
              <a:gd name="connsiteX3" fmla="*/ 15246 w 56810"/>
              <a:gd name="connsiteY3" fmla="*/ 249382 h 637309"/>
              <a:gd name="connsiteX4" fmla="*/ 1392 w 56810"/>
              <a:gd name="connsiteY4" fmla="*/ 374073 h 637309"/>
              <a:gd name="connsiteX5" fmla="*/ 1392 w 56810"/>
              <a:gd name="connsiteY5" fmla="*/ 637309 h 6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10" h="637309">
                <a:moveTo>
                  <a:pt x="56810" y="0"/>
                </a:moveTo>
                <a:cubicBezTo>
                  <a:pt x="52192" y="27709"/>
                  <a:pt x="47980" y="55489"/>
                  <a:pt x="42955" y="83127"/>
                </a:cubicBezTo>
                <a:cubicBezTo>
                  <a:pt x="38743" y="106295"/>
                  <a:pt x="32972" y="129172"/>
                  <a:pt x="29101" y="152400"/>
                </a:cubicBezTo>
                <a:cubicBezTo>
                  <a:pt x="23732" y="184611"/>
                  <a:pt x="19296" y="216979"/>
                  <a:pt x="15246" y="249382"/>
                </a:cubicBezTo>
                <a:cubicBezTo>
                  <a:pt x="10059" y="290878"/>
                  <a:pt x="2885" y="332280"/>
                  <a:pt x="1392" y="374073"/>
                </a:cubicBezTo>
                <a:cubicBezTo>
                  <a:pt x="-1740" y="461762"/>
                  <a:pt x="1392" y="549564"/>
                  <a:pt x="1392" y="637309"/>
                </a:cubicBezTo>
              </a:path>
            </a:pathLst>
          </a:cu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olný tvar 75">
            <a:extLst>
              <a:ext uri="{FF2B5EF4-FFF2-40B4-BE49-F238E27FC236}">
                <a16:creationId xmlns:a16="http://schemas.microsoft.com/office/drawing/2014/main" id="{28E3B259-09ED-4032-8469-88EEBA6A4CBA}"/>
              </a:ext>
            </a:extLst>
          </p:cNvPr>
          <p:cNvSpPr/>
          <p:nvPr/>
        </p:nvSpPr>
        <p:spPr>
          <a:xfrm>
            <a:off x="2366714" y="5405000"/>
            <a:ext cx="223064" cy="263236"/>
          </a:xfrm>
          <a:custGeom>
            <a:avLst/>
            <a:gdLst>
              <a:gd name="connsiteX0" fmla="*/ 387927 w 387927"/>
              <a:gd name="connsiteY0" fmla="*/ 0 h 387927"/>
              <a:gd name="connsiteX1" fmla="*/ 374073 w 387927"/>
              <a:gd name="connsiteY1" fmla="*/ 83127 h 387927"/>
              <a:gd name="connsiteX2" fmla="*/ 346364 w 387927"/>
              <a:gd name="connsiteY2" fmla="*/ 110837 h 387927"/>
              <a:gd name="connsiteX3" fmla="*/ 221673 w 387927"/>
              <a:gd name="connsiteY3" fmla="*/ 180109 h 387927"/>
              <a:gd name="connsiteX4" fmla="*/ 138545 w 387927"/>
              <a:gd name="connsiteY4" fmla="*/ 235527 h 387927"/>
              <a:gd name="connsiteX5" fmla="*/ 83127 w 387927"/>
              <a:gd name="connsiteY5" fmla="*/ 304800 h 387927"/>
              <a:gd name="connsiteX6" fmla="*/ 41564 w 387927"/>
              <a:gd name="connsiteY6" fmla="*/ 318655 h 387927"/>
              <a:gd name="connsiteX7" fmla="*/ 0 w 387927"/>
              <a:gd name="connsiteY7" fmla="*/ 387927 h 38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927" h="387927">
                <a:moveTo>
                  <a:pt x="387927" y="0"/>
                </a:moveTo>
                <a:cubicBezTo>
                  <a:pt x="383309" y="27709"/>
                  <a:pt x="383936" y="56824"/>
                  <a:pt x="374073" y="83127"/>
                </a:cubicBezTo>
                <a:cubicBezTo>
                  <a:pt x="369487" y="95358"/>
                  <a:pt x="356814" y="103000"/>
                  <a:pt x="346364" y="110837"/>
                </a:cubicBezTo>
                <a:cubicBezTo>
                  <a:pt x="270143" y="168003"/>
                  <a:pt x="286472" y="158510"/>
                  <a:pt x="221673" y="180109"/>
                </a:cubicBezTo>
                <a:cubicBezTo>
                  <a:pt x="115976" y="285806"/>
                  <a:pt x="238802" y="175373"/>
                  <a:pt x="138545" y="235527"/>
                </a:cubicBezTo>
                <a:cubicBezTo>
                  <a:pt x="82063" y="269417"/>
                  <a:pt x="139752" y="259500"/>
                  <a:pt x="83127" y="304800"/>
                </a:cubicBezTo>
                <a:cubicBezTo>
                  <a:pt x="71723" y="313923"/>
                  <a:pt x="55418" y="314037"/>
                  <a:pt x="41564" y="318655"/>
                </a:cubicBezTo>
                <a:cubicBezTo>
                  <a:pt x="23578" y="372610"/>
                  <a:pt x="38035" y="349892"/>
                  <a:pt x="0" y="387927"/>
                </a:cubicBezTo>
              </a:path>
            </a:pathLst>
          </a:cu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Volný tvar 76">
            <a:extLst>
              <a:ext uri="{FF2B5EF4-FFF2-40B4-BE49-F238E27FC236}">
                <a16:creationId xmlns:a16="http://schemas.microsoft.com/office/drawing/2014/main" id="{F726CD07-AE0E-428B-BC25-C9DB027969EF}"/>
              </a:ext>
            </a:extLst>
          </p:cNvPr>
          <p:cNvSpPr/>
          <p:nvPr/>
        </p:nvSpPr>
        <p:spPr>
          <a:xfrm>
            <a:off x="2921853" y="4781545"/>
            <a:ext cx="319089" cy="290945"/>
          </a:xfrm>
          <a:custGeom>
            <a:avLst/>
            <a:gdLst>
              <a:gd name="connsiteX0" fmla="*/ 319089 w 319089"/>
              <a:gd name="connsiteY0" fmla="*/ 0 h 290945"/>
              <a:gd name="connsiteX1" fmla="*/ 249816 w 319089"/>
              <a:gd name="connsiteY1" fmla="*/ 55418 h 290945"/>
              <a:gd name="connsiteX2" fmla="*/ 208253 w 319089"/>
              <a:gd name="connsiteY2" fmla="*/ 69272 h 290945"/>
              <a:gd name="connsiteX3" fmla="*/ 138980 w 319089"/>
              <a:gd name="connsiteY3" fmla="*/ 110836 h 290945"/>
              <a:gd name="connsiteX4" fmla="*/ 97416 w 319089"/>
              <a:gd name="connsiteY4" fmla="*/ 152400 h 290945"/>
              <a:gd name="connsiteX5" fmla="*/ 41998 w 319089"/>
              <a:gd name="connsiteY5" fmla="*/ 235527 h 290945"/>
              <a:gd name="connsiteX6" fmla="*/ 434 w 319089"/>
              <a:gd name="connsiteY6" fmla="*/ 290945 h 29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089" h="290945">
                <a:moveTo>
                  <a:pt x="319089" y="0"/>
                </a:moveTo>
                <a:cubicBezTo>
                  <a:pt x="295998" y="18473"/>
                  <a:pt x="274892" y="39746"/>
                  <a:pt x="249816" y="55418"/>
                </a:cubicBezTo>
                <a:cubicBezTo>
                  <a:pt x="237432" y="63158"/>
                  <a:pt x="220776" y="61759"/>
                  <a:pt x="208253" y="69272"/>
                </a:cubicBezTo>
                <a:cubicBezTo>
                  <a:pt x="113159" y="126327"/>
                  <a:pt x="256725" y="71586"/>
                  <a:pt x="138980" y="110836"/>
                </a:cubicBezTo>
                <a:cubicBezTo>
                  <a:pt x="125125" y="124691"/>
                  <a:pt x="109445" y="136934"/>
                  <a:pt x="97416" y="152400"/>
                </a:cubicBezTo>
                <a:cubicBezTo>
                  <a:pt x="76970" y="178687"/>
                  <a:pt x="69707" y="217054"/>
                  <a:pt x="41998" y="235527"/>
                </a:cubicBezTo>
                <a:cubicBezTo>
                  <a:pt x="-7251" y="268359"/>
                  <a:pt x="434" y="246585"/>
                  <a:pt x="434" y="290945"/>
                </a:cubicBezTo>
              </a:path>
            </a:pathLst>
          </a:cu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Volný tvar 77">
            <a:extLst>
              <a:ext uri="{FF2B5EF4-FFF2-40B4-BE49-F238E27FC236}">
                <a16:creationId xmlns:a16="http://schemas.microsoft.com/office/drawing/2014/main" id="{7B93B738-2CDA-437E-8DA3-8A6B7761ED71}"/>
              </a:ext>
            </a:extLst>
          </p:cNvPr>
          <p:cNvSpPr/>
          <p:nvPr/>
        </p:nvSpPr>
        <p:spPr>
          <a:xfrm>
            <a:off x="2894578" y="5308018"/>
            <a:ext cx="49721" cy="304800"/>
          </a:xfrm>
          <a:custGeom>
            <a:avLst/>
            <a:gdLst>
              <a:gd name="connsiteX0" fmla="*/ 0 w 99443"/>
              <a:gd name="connsiteY0" fmla="*/ 0 h 484909"/>
              <a:gd name="connsiteX1" fmla="*/ 55418 w 99443"/>
              <a:gd name="connsiteY1" fmla="*/ 69273 h 484909"/>
              <a:gd name="connsiteX2" fmla="*/ 83128 w 99443"/>
              <a:gd name="connsiteY2" fmla="*/ 152400 h 484909"/>
              <a:gd name="connsiteX3" fmla="*/ 96982 w 99443"/>
              <a:gd name="connsiteY3" fmla="*/ 484909 h 48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443" h="484909">
                <a:moveTo>
                  <a:pt x="0" y="0"/>
                </a:moveTo>
                <a:cubicBezTo>
                  <a:pt x="18473" y="23091"/>
                  <a:pt x="41258" y="43313"/>
                  <a:pt x="55418" y="69273"/>
                </a:cubicBezTo>
                <a:cubicBezTo>
                  <a:pt x="69404" y="94914"/>
                  <a:pt x="83128" y="152400"/>
                  <a:pt x="83128" y="152400"/>
                </a:cubicBezTo>
                <a:cubicBezTo>
                  <a:pt x="108084" y="327102"/>
                  <a:pt x="96982" y="216726"/>
                  <a:pt x="96982" y="484909"/>
                </a:cubicBezTo>
              </a:path>
            </a:pathLst>
          </a:cu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78">
            <a:extLst>
              <a:ext uri="{FF2B5EF4-FFF2-40B4-BE49-F238E27FC236}">
                <a16:creationId xmlns:a16="http://schemas.microsoft.com/office/drawing/2014/main" id="{EAD46D79-AB61-452C-AE05-D5B7D529B916}"/>
              </a:ext>
            </a:extLst>
          </p:cNvPr>
          <p:cNvSpPr/>
          <p:nvPr/>
        </p:nvSpPr>
        <p:spPr>
          <a:xfrm>
            <a:off x="2686566" y="5682090"/>
            <a:ext cx="124885" cy="235527"/>
          </a:xfrm>
          <a:custGeom>
            <a:avLst/>
            <a:gdLst>
              <a:gd name="connsiteX0" fmla="*/ 124885 w 124885"/>
              <a:gd name="connsiteY0" fmla="*/ 0 h 235527"/>
              <a:gd name="connsiteX1" fmla="*/ 111030 w 124885"/>
              <a:gd name="connsiteY1" fmla="*/ 69273 h 235527"/>
              <a:gd name="connsiteX2" fmla="*/ 83321 w 124885"/>
              <a:gd name="connsiteY2" fmla="*/ 110836 h 235527"/>
              <a:gd name="connsiteX3" fmla="*/ 14049 w 124885"/>
              <a:gd name="connsiteY3" fmla="*/ 166255 h 235527"/>
              <a:gd name="connsiteX4" fmla="*/ 194 w 124885"/>
              <a:gd name="connsiteY4" fmla="*/ 235527 h 23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85" h="235527">
                <a:moveTo>
                  <a:pt x="124885" y="0"/>
                </a:moveTo>
                <a:cubicBezTo>
                  <a:pt x="120267" y="23091"/>
                  <a:pt x="119298" y="47224"/>
                  <a:pt x="111030" y="69273"/>
                </a:cubicBezTo>
                <a:cubicBezTo>
                  <a:pt x="105183" y="84864"/>
                  <a:pt x="93723" y="97834"/>
                  <a:pt x="83321" y="110836"/>
                </a:cubicBezTo>
                <a:cubicBezTo>
                  <a:pt x="60758" y="139040"/>
                  <a:pt x="44913" y="145679"/>
                  <a:pt x="14049" y="166255"/>
                </a:cubicBezTo>
                <a:cubicBezTo>
                  <a:pt x="-2727" y="216580"/>
                  <a:pt x="194" y="193214"/>
                  <a:pt x="194" y="235527"/>
                </a:cubicBezTo>
              </a:path>
            </a:pathLst>
          </a:cu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olný tvar 79">
            <a:extLst>
              <a:ext uri="{FF2B5EF4-FFF2-40B4-BE49-F238E27FC236}">
                <a16:creationId xmlns:a16="http://schemas.microsoft.com/office/drawing/2014/main" id="{A9530684-93E3-4B7C-A2EF-A33457FEE26C}"/>
              </a:ext>
            </a:extLst>
          </p:cNvPr>
          <p:cNvSpPr/>
          <p:nvPr/>
        </p:nvSpPr>
        <p:spPr>
          <a:xfrm>
            <a:off x="3310215" y="4892381"/>
            <a:ext cx="83127" cy="235527"/>
          </a:xfrm>
          <a:custGeom>
            <a:avLst/>
            <a:gdLst>
              <a:gd name="connsiteX0" fmla="*/ 0 w 83127"/>
              <a:gd name="connsiteY0" fmla="*/ 0 h 235527"/>
              <a:gd name="connsiteX1" fmla="*/ 69272 w 83127"/>
              <a:gd name="connsiteY1" fmla="*/ 124691 h 235527"/>
              <a:gd name="connsiteX2" fmla="*/ 83127 w 83127"/>
              <a:gd name="connsiteY2" fmla="*/ 235527 h 23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27" h="235527">
                <a:moveTo>
                  <a:pt x="0" y="0"/>
                </a:moveTo>
                <a:cubicBezTo>
                  <a:pt x="28768" y="43151"/>
                  <a:pt x="60127" y="74393"/>
                  <a:pt x="69272" y="124691"/>
                </a:cubicBezTo>
                <a:cubicBezTo>
                  <a:pt x="75932" y="161323"/>
                  <a:pt x="83127" y="235527"/>
                  <a:pt x="83127" y="235527"/>
                </a:cubicBezTo>
              </a:path>
            </a:pathLst>
          </a:cu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80">
            <a:extLst>
              <a:ext uri="{FF2B5EF4-FFF2-40B4-BE49-F238E27FC236}">
                <a16:creationId xmlns:a16="http://schemas.microsoft.com/office/drawing/2014/main" id="{6841C741-A3C9-4905-8C19-0ADDE9DD9CA7}"/>
              </a:ext>
            </a:extLst>
          </p:cNvPr>
          <p:cNvSpPr/>
          <p:nvPr/>
        </p:nvSpPr>
        <p:spPr>
          <a:xfrm>
            <a:off x="3074657" y="5224890"/>
            <a:ext cx="180139" cy="249382"/>
          </a:xfrm>
          <a:custGeom>
            <a:avLst/>
            <a:gdLst>
              <a:gd name="connsiteX0" fmla="*/ 180139 w 180139"/>
              <a:gd name="connsiteY0" fmla="*/ 0 h 249382"/>
              <a:gd name="connsiteX1" fmla="*/ 97012 w 180139"/>
              <a:gd name="connsiteY1" fmla="*/ 13855 h 249382"/>
              <a:gd name="connsiteX2" fmla="*/ 83158 w 180139"/>
              <a:gd name="connsiteY2" fmla="*/ 55418 h 249382"/>
              <a:gd name="connsiteX3" fmla="*/ 55449 w 180139"/>
              <a:gd name="connsiteY3" fmla="*/ 96982 h 249382"/>
              <a:gd name="connsiteX4" fmla="*/ 27739 w 180139"/>
              <a:gd name="connsiteY4" fmla="*/ 180109 h 249382"/>
              <a:gd name="connsiteX5" fmla="*/ 30 w 180139"/>
              <a:gd name="connsiteY5" fmla="*/ 249382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139" h="249382">
                <a:moveTo>
                  <a:pt x="180139" y="0"/>
                </a:moveTo>
                <a:cubicBezTo>
                  <a:pt x="152430" y="4618"/>
                  <a:pt x="121402" y="-82"/>
                  <a:pt x="97012" y="13855"/>
                </a:cubicBezTo>
                <a:cubicBezTo>
                  <a:pt x="84332" y="21100"/>
                  <a:pt x="89689" y="42356"/>
                  <a:pt x="83158" y="55418"/>
                </a:cubicBezTo>
                <a:cubicBezTo>
                  <a:pt x="75711" y="70311"/>
                  <a:pt x="62212" y="81766"/>
                  <a:pt x="55449" y="96982"/>
                </a:cubicBezTo>
                <a:cubicBezTo>
                  <a:pt x="43586" y="123673"/>
                  <a:pt x="40801" y="153985"/>
                  <a:pt x="27739" y="180109"/>
                </a:cubicBezTo>
                <a:cubicBezTo>
                  <a:pt x="-2035" y="239658"/>
                  <a:pt x="30" y="214874"/>
                  <a:pt x="30" y="249382"/>
                </a:cubicBezTo>
              </a:path>
            </a:pathLst>
          </a:cu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 81">
            <a:extLst>
              <a:ext uri="{FF2B5EF4-FFF2-40B4-BE49-F238E27FC236}">
                <a16:creationId xmlns:a16="http://schemas.microsoft.com/office/drawing/2014/main" id="{AF19B2D7-9E00-4E6D-AE1C-759AB03668CB}"/>
              </a:ext>
            </a:extLst>
          </p:cNvPr>
          <p:cNvSpPr/>
          <p:nvPr/>
        </p:nvSpPr>
        <p:spPr>
          <a:xfrm>
            <a:off x="3448760" y="4449036"/>
            <a:ext cx="36892" cy="401781"/>
          </a:xfrm>
          <a:custGeom>
            <a:avLst/>
            <a:gdLst>
              <a:gd name="connsiteX0" fmla="*/ 0 w 36892"/>
              <a:gd name="connsiteY0" fmla="*/ 0 h 401781"/>
              <a:gd name="connsiteX1" fmla="*/ 27709 w 36892"/>
              <a:gd name="connsiteY1" fmla="*/ 401781 h 40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892" h="401781">
                <a:moveTo>
                  <a:pt x="0" y="0"/>
                </a:moveTo>
                <a:cubicBezTo>
                  <a:pt x="61298" y="183894"/>
                  <a:pt x="27709" y="53919"/>
                  <a:pt x="27709" y="401781"/>
                </a:cubicBezTo>
              </a:path>
            </a:pathLst>
          </a:cu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Volný tvar 82">
            <a:extLst>
              <a:ext uri="{FF2B5EF4-FFF2-40B4-BE49-F238E27FC236}">
                <a16:creationId xmlns:a16="http://schemas.microsoft.com/office/drawing/2014/main" id="{4408D572-0321-4B08-84A4-94D2AF90F011}"/>
              </a:ext>
            </a:extLst>
          </p:cNvPr>
          <p:cNvSpPr/>
          <p:nvPr/>
        </p:nvSpPr>
        <p:spPr>
          <a:xfrm>
            <a:off x="3213233" y="4462890"/>
            <a:ext cx="152400" cy="125922"/>
          </a:xfrm>
          <a:custGeom>
            <a:avLst/>
            <a:gdLst>
              <a:gd name="connsiteX0" fmla="*/ 152400 w 152400"/>
              <a:gd name="connsiteY0" fmla="*/ 0 h 125922"/>
              <a:gd name="connsiteX1" fmla="*/ 83127 w 152400"/>
              <a:gd name="connsiteY1" fmla="*/ 41564 h 125922"/>
              <a:gd name="connsiteX2" fmla="*/ 55418 w 152400"/>
              <a:gd name="connsiteY2" fmla="*/ 83127 h 125922"/>
              <a:gd name="connsiteX3" fmla="*/ 13854 w 152400"/>
              <a:gd name="connsiteY3" fmla="*/ 124691 h 125922"/>
              <a:gd name="connsiteX4" fmla="*/ 0 w 152400"/>
              <a:gd name="connsiteY4" fmla="*/ 124691 h 12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25922">
                <a:moveTo>
                  <a:pt x="152400" y="0"/>
                </a:moveTo>
                <a:cubicBezTo>
                  <a:pt x="129309" y="13855"/>
                  <a:pt x="103573" y="24039"/>
                  <a:pt x="83127" y="41564"/>
                </a:cubicBezTo>
                <a:cubicBezTo>
                  <a:pt x="70485" y="52400"/>
                  <a:pt x="66078" y="70335"/>
                  <a:pt x="55418" y="83127"/>
                </a:cubicBezTo>
                <a:cubicBezTo>
                  <a:pt x="42875" y="98179"/>
                  <a:pt x="29529" y="112935"/>
                  <a:pt x="13854" y="124691"/>
                </a:cubicBezTo>
                <a:cubicBezTo>
                  <a:pt x="10160" y="127462"/>
                  <a:pt x="4618" y="124691"/>
                  <a:pt x="0" y="124691"/>
                </a:cubicBezTo>
              </a:path>
            </a:pathLst>
          </a:cu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Volný tvar 83">
            <a:extLst>
              <a:ext uri="{FF2B5EF4-FFF2-40B4-BE49-F238E27FC236}">
                <a16:creationId xmlns:a16="http://schemas.microsoft.com/office/drawing/2014/main" id="{3367A6E6-41B7-454A-A565-CC4FEA53A12A}"/>
              </a:ext>
            </a:extLst>
          </p:cNvPr>
          <p:cNvSpPr/>
          <p:nvPr/>
        </p:nvSpPr>
        <p:spPr>
          <a:xfrm>
            <a:off x="3559596" y="4518308"/>
            <a:ext cx="124691" cy="207818"/>
          </a:xfrm>
          <a:custGeom>
            <a:avLst/>
            <a:gdLst>
              <a:gd name="connsiteX0" fmla="*/ 124691 w 124691"/>
              <a:gd name="connsiteY0" fmla="*/ 0 h 207818"/>
              <a:gd name="connsiteX1" fmla="*/ 110837 w 124691"/>
              <a:gd name="connsiteY1" fmla="*/ 69273 h 207818"/>
              <a:gd name="connsiteX2" fmla="*/ 69273 w 124691"/>
              <a:gd name="connsiteY2" fmla="*/ 96982 h 207818"/>
              <a:gd name="connsiteX3" fmla="*/ 41564 w 124691"/>
              <a:gd name="connsiteY3" fmla="*/ 138546 h 207818"/>
              <a:gd name="connsiteX4" fmla="*/ 27710 w 124691"/>
              <a:gd name="connsiteY4" fmla="*/ 180109 h 207818"/>
              <a:gd name="connsiteX5" fmla="*/ 0 w 124691"/>
              <a:gd name="connsiteY5" fmla="*/ 207818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691" h="207818">
                <a:moveTo>
                  <a:pt x="124691" y="0"/>
                </a:moveTo>
                <a:cubicBezTo>
                  <a:pt x="120073" y="23091"/>
                  <a:pt x="122520" y="48827"/>
                  <a:pt x="110837" y="69273"/>
                </a:cubicBezTo>
                <a:cubicBezTo>
                  <a:pt x="102576" y="83730"/>
                  <a:pt x="81047" y="85208"/>
                  <a:pt x="69273" y="96982"/>
                </a:cubicBezTo>
                <a:cubicBezTo>
                  <a:pt x="57499" y="108756"/>
                  <a:pt x="50800" y="124691"/>
                  <a:pt x="41564" y="138546"/>
                </a:cubicBezTo>
                <a:cubicBezTo>
                  <a:pt x="36946" y="152400"/>
                  <a:pt x="35224" y="167586"/>
                  <a:pt x="27710" y="180109"/>
                </a:cubicBezTo>
                <a:cubicBezTo>
                  <a:pt x="20989" y="191310"/>
                  <a:pt x="0" y="207818"/>
                  <a:pt x="0" y="207818"/>
                </a:cubicBezTo>
              </a:path>
            </a:pathLst>
          </a:cu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Volný tvar 84">
            <a:extLst>
              <a:ext uri="{FF2B5EF4-FFF2-40B4-BE49-F238E27FC236}">
                <a16:creationId xmlns:a16="http://schemas.microsoft.com/office/drawing/2014/main" id="{172A2F59-8F77-4A98-93CC-AF8C67D23049}"/>
              </a:ext>
            </a:extLst>
          </p:cNvPr>
          <p:cNvSpPr/>
          <p:nvPr/>
        </p:nvSpPr>
        <p:spPr>
          <a:xfrm>
            <a:off x="3434906" y="5252600"/>
            <a:ext cx="45719" cy="290946"/>
          </a:xfrm>
          <a:custGeom>
            <a:avLst/>
            <a:gdLst>
              <a:gd name="connsiteX0" fmla="*/ 0 w 55418"/>
              <a:gd name="connsiteY0" fmla="*/ 0 h 374073"/>
              <a:gd name="connsiteX1" fmla="*/ 27709 w 55418"/>
              <a:gd name="connsiteY1" fmla="*/ 138546 h 374073"/>
              <a:gd name="connsiteX2" fmla="*/ 55418 w 55418"/>
              <a:gd name="connsiteY2" fmla="*/ 221673 h 374073"/>
              <a:gd name="connsiteX3" fmla="*/ 55418 w 55418"/>
              <a:gd name="connsiteY3" fmla="*/ 374073 h 37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18" h="374073">
                <a:moveTo>
                  <a:pt x="0" y="0"/>
                </a:moveTo>
                <a:cubicBezTo>
                  <a:pt x="9236" y="46182"/>
                  <a:pt x="12816" y="93866"/>
                  <a:pt x="27709" y="138546"/>
                </a:cubicBezTo>
                <a:cubicBezTo>
                  <a:pt x="36945" y="166255"/>
                  <a:pt x="55418" y="192465"/>
                  <a:pt x="55418" y="221673"/>
                </a:cubicBezTo>
                <a:lnTo>
                  <a:pt x="55418" y="374073"/>
                </a:lnTo>
              </a:path>
            </a:pathLst>
          </a:cu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Volný tvar 85">
            <a:extLst>
              <a:ext uri="{FF2B5EF4-FFF2-40B4-BE49-F238E27FC236}">
                <a16:creationId xmlns:a16="http://schemas.microsoft.com/office/drawing/2014/main" id="{38BF5B46-2B35-43C6-9A01-9580484A7BE4}"/>
              </a:ext>
            </a:extLst>
          </p:cNvPr>
          <p:cNvSpPr/>
          <p:nvPr/>
        </p:nvSpPr>
        <p:spPr>
          <a:xfrm>
            <a:off x="3656578" y="5501981"/>
            <a:ext cx="62346" cy="263237"/>
          </a:xfrm>
          <a:custGeom>
            <a:avLst/>
            <a:gdLst>
              <a:gd name="connsiteX0" fmla="*/ 180109 w 180109"/>
              <a:gd name="connsiteY0" fmla="*/ 0 h 498764"/>
              <a:gd name="connsiteX1" fmla="*/ 166255 w 180109"/>
              <a:gd name="connsiteY1" fmla="*/ 152400 h 498764"/>
              <a:gd name="connsiteX2" fmla="*/ 138545 w 180109"/>
              <a:gd name="connsiteY2" fmla="*/ 235527 h 498764"/>
              <a:gd name="connsiteX3" fmla="*/ 124691 w 180109"/>
              <a:gd name="connsiteY3" fmla="*/ 277091 h 498764"/>
              <a:gd name="connsiteX4" fmla="*/ 96982 w 180109"/>
              <a:gd name="connsiteY4" fmla="*/ 318655 h 498764"/>
              <a:gd name="connsiteX5" fmla="*/ 41564 w 180109"/>
              <a:gd name="connsiteY5" fmla="*/ 401782 h 498764"/>
              <a:gd name="connsiteX6" fmla="*/ 0 w 180109"/>
              <a:gd name="connsiteY6" fmla="*/ 498764 h 49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09" h="498764">
                <a:moveTo>
                  <a:pt x="180109" y="0"/>
                </a:moveTo>
                <a:cubicBezTo>
                  <a:pt x="175491" y="50800"/>
                  <a:pt x="175120" y="102167"/>
                  <a:pt x="166255" y="152400"/>
                </a:cubicBezTo>
                <a:cubicBezTo>
                  <a:pt x="161179" y="181164"/>
                  <a:pt x="147781" y="207818"/>
                  <a:pt x="138545" y="235527"/>
                </a:cubicBezTo>
                <a:cubicBezTo>
                  <a:pt x="133927" y="249382"/>
                  <a:pt x="132792" y="264940"/>
                  <a:pt x="124691" y="277091"/>
                </a:cubicBezTo>
                <a:cubicBezTo>
                  <a:pt x="115455" y="290946"/>
                  <a:pt x="104429" y="303762"/>
                  <a:pt x="96982" y="318655"/>
                </a:cubicBezTo>
                <a:cubicBezTo>
                  <a:pt x="56881" y="398856"/>
                  <a:pt x="120353" y="322991"/>
                  <a:pt x="41564" y="401782"/>
                </a:cubicBezTo>
                <a:cubicBezTo>
                  <a:pt x="11790" y="491105"/>
                  <a:pt x="34508" y="464256"/>
                  <a:pt x="0" y="498764"/>
                </a:cubicBezTo>
              </a:path>
            </a:pathLst>
          </a:cu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Volný tvar 86">
            <a:extLst>
              <a:ext uri="{FF2B5EF4-FFF2-40B4-BE49-F238E27FC236}">
                <a16:creationId xmlns:a16="http://schemas.microsoft.com/office/drawing/2014/main" id="{E8ADC028-E8F0-47BA-9C90-3CBA1E4586DC}"/>
              </a:ext>
            </a:extLst>
          </p:cNvPr>
          <p:cNvSpPr/>
          <p:nvPr/>
        </p:nvSpPr>
        <p:spPr>
          <a:xfrm>
            <a:off x="3878251" y="6056163"/>
            <a:ext cx="124691" cy="166254"/>
          </a:xfrm>
          <a:custGeom>
            <a:avLst/>
            <a:gdLst>
              <a:gd name="connsiteX0" fmla="*/ 0 w 124691"/>
              <a:gd name="connsiteY0" fmla="*/ 0 h 166254"/>
              <a:gd name="connsiteX1" fmla="*/ 41564 w 124691"/>
              <a:gd name="connsiteY1" fmla="*/ 69273 h 166254"/>
              <a:gd name="connsiteX2" fmla="*/ 69273 w 124691"/>
              <a:gd name="connsiteY2" fmla="*/ 110836 h 166254"/>
              <a:gd name="connsiteX3" fmla="*/ 124691 w 124691"/>
              <a:gd name="connsiteY3" fmla="*/ 166254 h 16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691" h="166254">
                <a:moveTo>
                  <a:pt x="0" y="0"/>
                </a:moveTo>
                <a:cubicBezTo>
                  <a:pt x="13855" y="23091"/>
                  <a:pt x="27292" y="46438"/>
                  <a:pt x="41564" y="69273"/>
                </a:cubicBezTo>
                <a:cubicBezTo>
                  <a:pt x="50389" y="83393"/>
                  <a:pt x="57499" y="99062"/>
                  <a:pt x="69273" y="110836"/>
                </a:cubicBezTo>
                <a:cubicBezTo>
                  <a:pt x="136147" y="177710"/>
                  <a:pt x="93020" y="102915"/>
                  <a:pt x="124691" y="166254"/>
                </a:cubicBezTo>
              </a:path>
            </a:pathLst>
          </a:cu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Volný tvar 87">
            <a:extLst>
              <a:ext uri="{FF2B5EF4-FFF2-40B4-BE49-F238E27FC236}">
                <a16:creationId xmlns:a16="http://schemas.microsoft.com/office/drawing/2014/main" id="{BEE9D8B2-531B-4363-B20A-925BDB6A8EE7}"/>
              </a:ext>
            </a:extLst>
          </p:cNvPr>
          <p:cNvSpPr/>
          <p:nvPr/>
        </p:nvSpPr>
        <p:spPr>
          <a:xfrm>
            <a:off x="3656578" y="5363437"/>
            <a:ext cx="207818" cy="180108"/>
          </a:xfrm>
          <a:custGeom>
            <a:avLst/>
            <a:gdLst>
              <a:gd name="connsiteX0" fmla="*/ 0 w 235528"/>
              <a:gd name="connsiteY0" fmla="*/ 0 h 96981"/>
              <a:gd name="connsiteX1" fmla="*/ 138546 w 235528"/>
              <a:gd name="connsiteY1" fmla="*/ 27709 h 96981"/>
              <a:gd name="connsiteX2" fmla="*/ 235528 w 235528"/>
              <a:gd name="connsiteY2" fmla="*/ 96981 h 9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528" h="96981">
                <a:moveTo>
                  <a:pt x="0" y="0"/>
                </a:moveTo>
                <a:cubicBezTo>
                  <a:pt x="10442" y="1740"/>
                  <a:pt x="117875" y="17373"/>
                  <a:pt x="138546" y="27709"/>
                </a:cubicBezTo>
                <a:cubicBezTo>
                  <a:pt x="197583" y="57228"/>
                  <a:pt x="203914" y="65369"/>
                  <a:pt x="235528" y="96981"/>
                </a:cubicBezTo>
              </a:path>
            </a:pathLst>
          </a:cu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Volný tvar 88">
            <a:extLst>
              <a:ext uri="{FF2B5EF4-FFF2-40B4-BE49-F238E27FC236}">
                <a16:creationId xmlns:a16="http://schemas.microsoft.com/office/drawing/2014/main" id="{D5484B11-17D5-4D3C-89E0-26C93DC9325E}"/>
              </a:ext>
            </a:extLst>
          </p:cNvPr>
          <p:cNvSpPr/>
          <p:nvPr/>
        </p:nvSpPr>
        <p:spPr>
          <a:xfrm>
            <a:off x="4113737" y="4975508"/>
            <a:ext cx="41605" cy="429491"/>
          </a:xfrm>
          <a:custGeom>
            <a:avLst/>
            <a:gdLst>
              <a:gd name="connsiteX0" fmla="*/ 41605 w 41605"/>
              <a:gd name="connsiteY0" fmla="*/ 0 h 429491"/>
              <a:gd name="connsiteX1" fmla="*/ 27750 w 41605"/>
              <a:gd name="connsiteY1" fmla="*/ 249382 h 429491"/>
              <a:gd name="connsiteX2" fmla="*/ 13896 w 41605"/>
              <a:gd name="connsiteY2" fmla="*/ 318655 h 429491"/>
              <a:gd name="connsiteX3" fmla="*/ 41 w 41605"/>
              <a:gd name="connsiteY3" fmla="*/ 429491 h 42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" h="429491">
                <a:moveTo>
                  <a:pt x="41605" y="0"/>
                </a:moveTo>
                <a:cubicBezTo>
                  <a:pt x="36987" y="83127"/>
                  <a:pt x="34962" y="166439"/>
                  <a:pt x="27750" y="249382"/>
                </a:cubicBezTo>
                <a:cubicBezTo>
                  <a:pt x="25710" y="272842"/>
                  <a:pt x="18108" y="295487"/>
                  <a:pt x="13896" y="318655"/>
                </a:cubicBezTo>
                <a:cubicBezTo>
                  <a:pt x="-1477" y="403210"/>
                  <a:pt x="41" y="376217"/>
                  <a:pt x="41" y="429491"/>
                </a:cubicBezTo>
              </a:path>
            </a:pathLst>
          </a:cu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Volný tvar 89">
            <a:extLst>
              <a:ext uri="{FF2B5EF4-FFF2-40B4-BE49-F238E27FC236}">
                <a16:creationId xmlns:a16="http://schemas.microsoft.com/office/drawing/2014/main" id="{12B1A946-E9D8-498A-9BB3-711BEB31EC84}"/>
              </a:ext>
            </a:extLst>
          </p:cNvPr>
          <p:cNvSpPr/>
          <p:nvPr/>
        </p:nvSpPr>
        <p:spPr>
          <a:xfrm>
            <a:off x="3905960" y="4739981"/>
            <a:ext cx="124691" cy="374073"/>
          </a:xfrm>
          <a:custGeom>
            <a:avLst/>
            <a:gdLst>
              <a:gd name="connsiteX0" fmla="*/ 124691 w 124691"/>
              <a:gd name="connsiteY0" fmla="*/ 0 h 374073"/>
              <a:gd name="connsiteX1" fmla="*/ 83127 w 124691"/>
              <a:gd name="connsiteY1" fmla="*/ 166255 h 374073"/>
              <a:gd name="connsiteX2" fmla="*/ 69273 w 124691"/>
              <a:gd name="connsiteY2" fmla="*/ 207818 h 374073"/>
              <a:gd name="connsiteX3" fmla="*/ 41564 w 124691"/>
              <a:gd name="connsiteY3" fmla="*/ 249382 h 374073"/>
              <a:gd name="connsiteX4" fmla="*/ 13855 w 124691"/>
              <a:gd name="connsiteY4" fmla="*/ 332509 h 374073"/>
              <a:gd name="connsiteX5" fmla="*/ 0 w 124691"/>
              <a:gd name="connsiteY5" fmla="*/ 374073 h 37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691" h="374073">
                <a:moveTo>
                  <a:pt x="124691" y="0"/>
                </a:moveTo>
                <a:cubicBezTo>
                  <a:pt x="106034" y="111939"/>
                  <a:pt x="119719" y="56476"/>
                  <a:pt x="83127" y="166255"/>
                </a:cubicBezTo>
                <a:cubicBezTo>
                  <a:pt x="78509" y="180109"/>
                  <a:pt x="77374" y="195667"/>
                  <a:pt x="69273" y="207818"/>
                </a:cubicBezTo>
                <a:cubicBezTo>
                  <a:pt x="60037" y="221673"/>
                  <a:pt x="48327" y="234166"/>
                  <a:pt x="41564" y="249382"/>
                </a:cubicBezTo>
                <a:cubicBezTo>
                  <a:pt x="29702" y="276072"/>
                  <a:pt x="23091" y="304800"/>
                  <a:pt x="13855" y="332509"/>
                </a:cubicBezTo>
                <a:lnTo>
                  <a:pt x="0" y="374073"/>
                </a:lnTo>
              </a:path>
            </a:pathLst>
          </a:cu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Volný tvar 90">
            <a:extLst>
              <a:ext uri="{FF2B5EF4-FFF2-40B4-BE49-F238E27FC236}">
                <a16:creationId xmlns:a16="http://schemas.microsoft.com/office/drawing/2014/main" id="{7D1B6F22-5B25-4A22-AB24-7DA2E2F9D98A}"/>
              </a:ext>
            </a:extLst>
          </p:cNvPr>
          <p:cNvSpPr/>
          <p:nvPr/>
        </p:nvSpPr>
        <p:spPr>
          <a:xfrm>
            <a:off x="4196906" y="5488126"/>
            <a:ext cx="124690" cy="332510"/>
          </a:xfrm>
          <a:custGeom>
            <a:avLst/>
            <a:gdLst>
              <a:gd name="connsiteX0" fmla="*/ 0 w 124690"/>
              <a:gd name="connsiteY0" fmla="*/ 0 h 332510"/>
              <a:gd name="connsiteX1" fmla="*/ 41563 w 124690"/>
              <a:gd name="connsiteY1" fmla="*/ 69273 h 332510"/>
              <a:gd name="connsiteX2" fmla="*/ 55418 w 124690"/>
              <a:gd name="connsiteY2" fmla="*/ 124691 h 332510"/>
              <a:gd name="connsiteX3" fmla="*/ 83127 w 124690"/>
              <a:gd name="connsiteY3" fmla="*/ 207819 h 332510"/>
              <a:gd name="connsiteX4" fmla="*/ 110836 w 124690"/>
              <a:gd name="connsiteY4" fmla="*/ 290946 h 332510"/>
              <a:gd name="connsiteX5" fmla="*/ 124690 w 124690"/>
              <a:gd name="connsiteY5" fmla="*/ 332510 h 33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690" h="332510">
                <a:moveTo>
                  <a:pt x="0" y="0"/>
                </a:moveTo>
                <a:cubicBezTo>
                  <a:pt x="13854" y="23091"/>
                  <a:pt x="30626" y="44666"/>
                  <a:pt x="41563" y="69273"/>
                </a:cubicBezTo>
                <a:cubicBezTo>
                  <a:pt x="49296" y="86673"/>
                  <a:pt x="49947" y="106453"/>
                  <a:pt x="55418" y="124691"/>
                </a:cubicBezTo>
                <a:cubicBezTo>
                  <a:pt x="63811" y="152667"/>
                  <a:pt x="73891" y="180110"/>
                  <a:pt x="83127" y="207819"/>
                </a:cubicBezTo>
                <a:lnTo>
                  <a:pt x="110836" y="290946"/>
                </a:lnTo>
                <a:lnTo>
                  <a:pt x="124690" y="332510"/>
                </a:lnTo>
              </a:path>
            </a:pathLst>
          </a:cu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Volný tvar 91">
            <a:extLst>
              <a:ext uri="{FF2B5EF4-FFF2-40B4-BE49-F238E27FC236}">
                <a16:creationId xmlns:a16="http://schemas.microsoft.com/office/drawing/2014/main" id="{D43C9615-B8E5-42A9-B24A-A752D30D9910}"/>
              </a:ext>
            </a:extLst>
          </p:cNvPr>
          <p:cNvSpPr/>
          <p:nvPr/>
        </p:nvSpPr>
        <p:spPr>
          <a:xfrm>
            <a:off x="4058360" y="5945326"/>
            <a:ext cx="166255" cy="180190"/>
          </a:xfrm>
          <a:custGeom>
            <a:avLst/>
            <a:gdLst>
              <a:gd name="connsiteX0" fmla="*/ 166255 w 166255"/>
              <a:gd name="connsiteY0" fmla="*/ 0 h 180190"/>
              <a:gd name="connsiteX1" fmla="*/ 110836 w 166255"/>
              <a:gd name="connsiteY1" fmla="*/ 69273 h 180190"/>
              <a:gd name="connsiteX2" fmla="*/ 83127 w 166255"/>
              <a:gd name="connsiteY2" fmla="*/ 110837 h 180190"/>
              <a:gd name="connsiteX3" fmla="*/ 41564 w 166255"/>
              <a:gd name="connsiteY3" fmla="*/ 138546 h 180190"/>
              <a:gd name="connsiteX4" fmla="*/ 0 w 166255"/>
              <a:gd name="connsiteY4" fmla="*/ 180110 h 18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255" h="180190">
                <a:moveTo>
                  <a:pt x="166255" y="0"/>
                </a:moveTo>
                <a:cubicBezTo>
                  <a:pt x="147782" y="23091"/>
                  <a:pt x="128579" y="45616"/>
                  <a:pt x="110836" y="69273"/>
                </a:cubicBezTo>
                <a:cubicBezTo>
                  <a:pt x="100845" y="82594"/>
                  <a:pt x="94901" y="99063"/>
                  <a:pt x="83127" y="110837"/>
                </a:cubicBezTo>
                <a:cubicBezTo>
                  <a:pt x="71353" y="122611"/>
                  <a:pt x="55418" y="129310"/>
                  <a:pt x="41564" y="138546"/>
                </a:cubicBezTo>
                <a:cubicBezTo>
                  <a:pt x="11293" y="183953"/>
                  <a:pt x="30506" y="180110"/>
                  <a:pt x="0" y="180110"/>
                </a:cubicBezTo>
              </a:path>
            </a:pathLst>
          </a:cu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Volný tvar 92">
            <a:extLst>
              <a:ext uri="{FF2B5EF4-FFF2-40B4-BE49-F238E27FC236}">
                <a16:creationId xmlns:a16="http://schemas.microsoft.com/office/drawing/2014/main" id="{109D98EF-403E-4EF0-B632-E92099ECC6AA}"/>
              </a:ext>
            </a:extLst>
          </p:cNvPr>
          <p:cNvSpPr/>
          <p:nvPr/>
        </p:nvSpPr>
        <p:spPr>
          <a:xfrm>
            <a:off x="4086069" y="4878526"/>
            <a:ext cx="209035" cy="263237"/>
          </a:xfrm>
          <a:custGeom>
            <a:avLst/>
            <a:gdLst>
              <a:gd name="connsiteX0" fmla="*/ 0 w 209035"/>
              <a:gd name="connsiteY0" fmla="*/ 0 h 263237"/>
              <a:gd name="connsiteX1" fmla="*/ 69273 w 209035"/>
              <a:gd name="connsiteY1" fmla="*/ 55419 h 263237"/>
              <a:gd name="connsiteX2" fmla="*/ 110837 w 209035"/>
              <a:gd name="connsiteY2" fmla="*/ 96982 h 263237"/>
              <a:gd name="connsiteX3" fmla="*/ 193964 w 209035"/>
              <a:gd name="connsiteY3" fmla="*/ 152400 h 263237"/>
              <a:gd name="connsiteX4" fmla="*/ 207818 w 209035"/>
              <a:gd name="connsiteY4" fmla="*/ 263237 h 26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35" h="263237">
                <a:moveTo>
                  <a:pt x="0" y="0"/>
                </a:moveTo>
                <a:cubicBezTo>
                  <a:pt x="23091" y="18473"/>
                  <a:pt x="47018" y="35946"/>
                  <a:pt x="69273" y="55419"/>
                </a:cubicBezTo>
                <a:cubicBezTo>
                  <a:pt x="84018" y="68321"/>
                  <a:pt x="95371" y="84953"/>
                  <a:pt x="110837" y="96982"/>
                </a:cubicBezTo>
                <a:cubicBezTo>
                  <a:pt x="137124" y="117427"/>
                  <a:pt x="193964" y="152400"/>
                  <a:pt x="193964" y="152400"/>
                </a:cubicBezTo>
                <a:cubicBezTo>
                  <a:pt x="215120" y="215870"/>
                  <a:pt x="207818" y="179360"/>
                  <a:pt x="207818" y="263237"/>
                </a:cubicBezTo>
              </a:path>
            </a:pathLst>
          </a:cu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Volný tvar 93">
            <a:extLst>
              <a:ext uri="{FF2B5EF4-FFF2-40B4-BE49-F238E27FC236}">
                <a16:creationId xmlns:a16="http://schemas.microsoft.com/office/drawing/2014/main" id="{BC3E262A-187A-4F52-B50D-BC1DFAD57807}"/>
              </a:ext>
            </a:extLst>
          </p:cNvPr>
          <p:cNvSpPr/>
          <p:nvPr/>
        </p:nvSpPr>
        <p:spPr>
          <a:xfrm>
            <a:off x="3767221" y="4906236"/>
            <a:ext cx="27903" cy="221672"/>
          </a:xfrm>
          <a:custGeom>
            <a:avLst/>
            <a:gdLst>
              <a:gd name="connsiteX0" fmla="*/ 27903 w 27903"/>
              <a:gd name="connsiteY0" fmla="*/ 0 h 221672"/>
              <a:gd name="connsiteX1" fmla="*/ 14048 w 27903"/>
              <a:gd name="connsiteY1" fmla="*/ 152400 h 221672"/>
              <a:gd name="connsiteX2" fmla="*/ 194 w 27903"/>
              <a:gd name="connsiteY2" fmla="*/ 221672 h 22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03" h="221672">
                <a:moveTo>
                  <a:pt x="27903" y="0"/>
                </a:moveTo>
                <a:cubicBezTo>
                  <a:pt x="23285" y="50800"/>
                  <a:pt x="21262" y="101903"/>
                  <a:pt x="14048" y="152400"/>
                </a:cubicBezTo>
                <a:cubicBezTo>
                  <a:pt x="-2727" y="269823"/>
                  <a:pt x="194" y="136922"/>
                  <a:pt x="194" y="221672"/>
                </a:cubicBezTo>
              </a:path>
            </a:pathLst>
          </a:cu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Volný tvar 94">
            <a:extLst>
              <a:ext uri="{FF2B5EF4-FFF2-40B4-BE49-F238E27FC236}">
                <a16:creationId xmlns:a16="http://schemas.microsoft.com/office/drawing/2014/main" id="{88AF3989-9281-4EB3-82AD-601A6CFDE427}"/>
              </a:ext>
            </a:extLst>
          </p:cNvPr>
          <p:cNvSpPr/>
          <p:nvPr/>
        </p:nvSpPr>
        <p:spPr>
          <a:xfrm>
            <a:off x="3836687" y="4268926"/>
            <a:ext cx="207819" cy="96982"/>
          </a:xfrm>
          <a:custGeom>
            <a:avLst/>
            <a:gdLst>
              <a:gd name="connsiteX0" fmla="*/ 0 w 207819"/>
              <a:gd name="connsiteY0" fmla="*/ 0 h 96982"/>
              <a:gd name="connsiteX1" fmla="*/ 69273 w 207819"/>
              <a:gd name="connsiteY1" fmla="*/ 27710 h 96982"/>
              <a:gd name="connsiteX2" fmla="*/ 110837 w 207819"/>
              <a:gd name="connsiteY2" fmla="*/ 55419 h 96982"/>
              <a:gd name="connsiteX3" fmla="*/ 166255 w 207819"/>
              <a:gd name="connsiteY3" fmla="*/ 69273 h 96982"/>
              <a:gd name="connsiteX4" fmla="*/ 207819 w 207819"/>
              <a:gd name="connsiteY4" fmla="*/ 96982 h 9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19" h="96982">
                <a:moveTo>
                  <a:pt x="0" y="0"/>
                </a:moveTo>
                <a:cubicBezTo>
                  <a:pt x="23091" y="9237"/>
                  <a:pt x="47029" y="16588"/>
                  <a:pt x="69273" y="27710"/>
                </a:cubicBezTo>
                <a:cubicBezTo>
                  <a:pt x="84166" y="35157"/>
                  <a:pt x="95532" y="48860"/>
                  <a:pt x="110837" y="55419"/>
                </a:cubicBezTo>
                <a:cubicBezTo>
                  <a:pt x="128339" y="62920"/>
                  <a:pt x="147782" y="64655"/>
                  <a:pt x="166255" y="69273"/>
                </a:cubicBezTo>
                <a:lnTo>
                  <a:pt x="207819" y="96982"/>
                </a:lnTo>
              </a:path>
            </a:pathLst>
          </a:cu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Volný tvar 95">
            <a:extLst>
              <a:ext uri="{FF2B5EF4-FFF2-40B4-BE49-F238E27FC236}">
                <a16:creationId xmlns:a16="http://schemas.microsoft.com/office/drawing/2014/main" id="{4B840D4A-1D89-45DD-9378-D7E6CED7D2A7}"/>
              </a:ext>
            </a:extLst>
          </p:cNvPr>
          <p:cNvSpPr/>
          <p:nvPr/>
        </p:nvSpPr>
        <p:spPr>
          <a:xfrm>
            <a:off x="3989087" y="4476745"/>
            <a:ext cx="15620" cy="207818"/>
          </a:xfrm>
          <a:custGeom>
            <a:avLst/>
            <a:gdLst>
              <a:gd name="connsiteX0" fmla="*/ 0 w 15620"/>
              <a:gd name="connsiteY0" fmla="*/ 0 h 207818"/>
              <a:gd name="connsiteX1" fmla="*/ 13855 w 15620"/>
              <a:gd name="connsiteY1" fmla="*/ 207818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20" h="207818">
                <a:moveTo>
                  <a:pt x="0" y="0"/>
                </a:moveTo>
                <a:cubicBezTo>
                  <a:pt x="22912" y="114557"/>
                  <a:pt x="13855" y="45724"/>
                  <a:pt x="13855" y="207818"/>
                </a:cubicBezTo>
              </a:path>
            </a:pathLst>
          </a:cu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Volný tvar 96">
            <a:extLst>
              <a:ext uri="{FF2B5EF4-FFF2-40B4-BE49-F238E27FC236}">
                <a16:creationId xmlns:a16="http://schemas.microsoft.com/office/drawing/2014/main" id="{5F2D3850-8145-4E0E-A083-30C837B70685}"/>
              </a:ext>
            </a:extLst>
          </p:cNvPr>
          <p:cNvSpPr/>
          <p:nvPr/>
        </p:nvSpPr>
        <p:spPr>
          <a:xfrm>
            <a:off x="4210760" y="4726126"/>
            <a:ext cx="152400" cy="55419"/>
          </a:xfrm>
          <a:custGeom>
            <a:avLst/>
            <a:gdLst>
              <a:gd name="connsiteX0" fmla="*/ 0 w 152400"/>
              <a:gd name="connsiteY0" fmla="*/ 0 h 55419"/>
              <a:gd name="connsiteX1" fmla="*/ 110836 w 152400"/>
              <a:gd name="connsiteY1" fmla="*/ 41564 h 55419"/>
              <a:gd name="connsiteX2" fmla="*/ 152400 w 152400"/>
              <a:gd name="connsiteY2" fmla="*/ 55419 h 5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55419">
                <a:moveTo>
                  <a:pt x="0" y="0"/>
                </a:moveTo>
                <a:cubicBezTo>
                  <a:pt x="133651" y="26731"/>
                  <a:pt x="15704" y="-6003"/>
                  <a:pt x="110836" y="41564"/>
                </a:cubicBezTo>
                <a:cubicBezTo>
                  <a:pt x="123898" y="48095"/>
                  <a:pt x="152400" y="55419"/>
                  <a:pt x="152400" y="55419"/>
                </a:cubicBezTo>
              </a:path>
            </a:pathLst>
          </a:cu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Volný tvar 97">
            <a:extLst>
              <a:ext uri="{FF2B5EF4-FFF2-40B4-BE49-F238E27FC236}">
                <a16:creationId xmlns:a16="http://schemas.microsoft.com/office/drawing/2014/main" id="{8704E904-6488-484D-AADB-F56E25763772}"/>
              </a:ext>
            </a:extLst>
          </p:cNvPr>
          <p:cNvSpPr/>
          <p:nvPr/>
        </p:nvSpPr>
        <p:spPr>
          <a:xfrm>
            <a:off x="4377015" y="4920090"/>
            <a:ext cx="36501" cy="332509"/>
          </a:xfrm>
          <a:custGeom>
            <a:avLst/>
            <a:gdLst>
              <a:gd name="connsiteX0" fmla="*/ 0 w 36501"/>
              <a:gd name="connsiteY0" fmla="*/ 0 h 332509"/>
              <a:gd name="connsiteX1" fmla="*/ 27709 w 36501"/>
              <a:gd name="connsiteY1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01" h="332509">
                <a:moveTo>
                  <a:pt x="0" y="0"/>
                </a:moveTo>
                <a:cubicBezTo>
                  <a:pt x="60297" y="150743"/>
                  <a:pt x="27709" y="44403"/>
                  <a:pt x="27709" y="332509"/>
                </a:cubicBezTo>
              </a:path>
            </a:pathLst>
          </a:cu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Volný tvar 98">
            <a:extLst>
              <a:ext uri="{FF2B5EF4-FFF2-40B4-BE49-F238E27FC236}">
                <a16:creationId xmlns:a16="http://schemas.microsoft.com/office/drawing/2014/main" id="{F6975E32-F458-405F-B1BD-890091BDC3EC}"/>
              </a:ext>
            </a:extLst>
          </p:cNvPr>
          <p:cNvSpPr/>
          <p:nvPr/>
        </p:nvSpPr>
        <p:spPr>
          <a:xfrm>
            <a:off x="4501706" y="5432708"/>
            <a:ext cx="152499" cy="221673"/>
          </a:xfrm>
          <a:custGeom>
            <a:avLst/>
            <a:gdLst>
              <a:gd name="connsiteX0" fmla="*/ 0 w 152499"/>
              <a:gd name="connsiteY0" fmla="*/ 0 h 221673"/>
              <a:gd name="connsiteX1" fmla="*/ 41563 w 152499"/>
              <a:gd name="connsiteY1" fmla="*/ 69273 h 221673"/>
              <a:gd name="connsiteX2" fmla="*/ 83127 w 152499"/>
              <a:gd name="connsiteY2" fmla="*/ 96982 h 221673"/>
              <a:gd name="connsiteX3" fmla="*/ 96981 w 152499"/>
              <a:gd name="connsiteY3" fmla="*/ 138546 h 221673"/>
              <a:gd name="connsiteX4" fmla="*/ 124690 w 152499"/>
              <a:gd name="connsiteY4" fmla="*/ 180109 h 221673"/>
              <a:gd name="connsiteX5" fmla="*/ 152400 w 152499"/>
              <a:gd name="connsiteY5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499" h="221673">
                <a:moveTo>
                  <a:pt x="0" y="0"/>
                </a:moveTo>
                <a:cubicBezTo>
                  <a:pt x="13854" y="23091"/>
                  <a:pt x="24038" y="48827"/>
                  <a:pt x="41563" y="69273"/>
                </a:cubicBezTo>
                <a:cubicBezTo>
                  <a:pt x="52399" y="81916"/>
                  <a:pt x="72725" y="83980"/>
                  <a:pt x="83127" y="96982"/>
                </a:cubicBezTo>
                <a:cubicBezTo>
                  <a:pt x="92250" y="108386"/>
                  <a:pt x="90450" y="125484"/>
                  <a:pt x="96981" y="138546"/>
                </a:cubicBezTo>
                <a:cubicBezTo>
                  <a:pt x="104427" y="153439"/>
                  <a:pt x="114288" y="167107"/>
                  <a:pt x="124690" y="180109"/>
                </a:cubicBezTo>
                <a:cubicBezTo>
                  <a:pt x="155666" y="218828"/>
                  <a:pt x="152400" y="192018"/>
                  <a:pt x="152400" y="221673"/>
                </a:cubicBezTo>
              </a:path>
            </a:pathLst>
          </a:cu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Volný tvar 99">
            <a:extLst>
              <a:ext uri="{FF2B5EF4-FFF2-40B4-BE49-F238E27FC236}">
                <a16:creationId xmlns:a16="http://schemas.microsoft.com/office/drawing/2014/main" id="{B5961B6E-A4A2-45AE-BD83-9A0D68BFD467}"/>
              </a:ext>
            </a:extLst>
          </p:cNvPr>
          <p:cNvSpPr/>
          <p:nvPr/>
        </p:nvSpPr>
        <p:spPr>
          <a:xfrm>
            <a:off x="4584833" y="5903763"/>
            <a:ext cx="45719" cy="221753"/>
          </a:xfrm>
          <a:custGeom>
            <a:avLst/>
            <a:gdLst>
              <a:gd name="connsiteX0" fmla="*/ 55418 w 55418"/>
              <a:gd name="connsiteY0" fmla="*/ 0 h 346363"/>
              <a:gd name="connsiteX1" fmla="*/ 41563 w 55418"/>
              <a:gd name="connsiteY1" fmla="*/ 193963 h 346363"/>
              <a:gd name="connsiteX2" fmla="*/ 13854 w 55418"/>
              <a:gd name="connsiteY2" fmla="*/ 318654 h 346363"/>
              <a:gd name="connsiteX3" fmla="*/ 0 w 55418"/>
              <a:gd name="connsiteY3" fmla="*/ 346363 h 34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18" h="346363">
                <a:moveTo>
                  <a:pt x="55418" y="0"/>
                </a:moveTo>
                <a:cubicBezTo>
                  <a:pt x="50800" y="64654"/>
                  <a:pt x="48013" y="129466"/>
                  <a:pt x="41563" y="193963"/>
                </a:cubicBezTo>
                <a:cubicBezTo>
                  <a:pt x="36892" y="240673"/>
                  <a:pt x="30571" y="276863"/>
                  <a:pt x="13854" y="318654"/>
                </a:cubicBezTo>
                <a:cubicBezTo>
                  <a:pt x="10019" y="328242"/>
                  <a:pt x="4618" y="337127"/>
                  <a:pt x="0" y="346363"/>
                </a:cubicBezTo>
              </a:path>
            </a:pathLst>
          </a:cu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Volný tvar 100">
            <a:extLst>
              <a:ext uri="{FF2B5EF4-FFF2-40B4-BE49-F238E27FC236}">
                <a16:creationId xmlns:a16="http://schemas.microsoft.com/office/drawing/2014/main" id="{1762B796-7969-49DE-8B04-292141CCDC6A}"/>
              </a:ext>
            </a:extLst>
          </p:cNvPr>
          <p:cNvSpPr/>
          <p:nvPr/>
        </p:nvSpPr>
        <p:spPr>
          <a:xfrm>
            <a:off x="2686760" y="5169472"/>
            <a:ext cx="55422" cy="263236"/>
          </a:xfrm>
          <a:custGeom>
            <a:avLst/>
            <a:gdLst>
              <a:gd name="connsiteX0" fmla="*/ 0 w 55422"/>
              <a:gd name="connsiteY0" fmla="*/ 0 h 263236"/>
              <a:gd name="connsiteX1" fmla="*/ 13855 w 55422"/>
              <a:gd name="connsiteY1" fmla="*/ 69273 h 263236"/>
              <a:gd name="connsiteX2" fmla="*/ 41564 w 55422"/>
              <a:gd name="connsiteY2" fmla="*/ 152400 h 263236"/>
              <a:gd name="connsiteX3" fmla="*/ 55418 w 55422"/>
              <a:gd name="connsiteY3" fmla="*/ 263236 h 26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22" h="263236">
                <a:moveTo>
                  <a:pt x="0" y="0"/>
                </a:moveTo>
                <a:cubicBezTo>
                  <a:pt x="4618" y="23091"/>
                  <a:pt x="7659" y="46554"/>
                  <a:pt x="13855" y="69273"/>
                </a:cubicBezTo>
                <a:cubicBezTo>
                  <a:pt x="21540" y="97452"/>
                  <a:pt x="41564" y="152400"/>
                  <a:pt x="41564" y="152400"/>
                </a:cubicBezTo>
                <a:cubicBezTo>
                  <a:pt x="56071" y="253954"/>
                  <a:pt x="55418" y="216726"/>
                  <a:pt x="55418" y="263236"/>
                </a:cubicBezTo>
              </a:path>
            </a:pathLst>
          </a:cu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Volný tvar 101">
            <a:extLst>
              <a:ext uri="{FF2B5EF4-FFF2-40B4-BE49-F238E27FC236}">
                <a16:creationId xmlns:a16="http://schemas.microsoft.com/office/drawing/2014/main" id="{13C31BBC-9114-4562-9EB3-649116CED1CF}"/>
              </a:ext>
            </a:extLst>
          </p:cNvPr>
          <p:cNvSpPr/>
          <p:nvPr/>
        </p:nvSpPr>
        <p:spPr>
          <a:xfrm>
            <a:off x="2561485" y="5017072"/>
            <a:ext cx="166839" cy="124691"/>
          </a:xfrm>
          <a:custGeom>
            <a:avLst/>
            <a:gdLst>
              <a:gd name="connsiteX0" fmla="*/ 166839 w 166839"/>
              <a:gd name="connsiteY0" fmla="*/ 0 h 124691"/>
              <a:gd name="connsiteX1" fmla="*/ 56002 w 166839"/>
              <a:gd name="connsiteY1" fmla="*/ 41564 h 124691"/>
              <a:gd name="connsiteX2" fmla="*/ 42148 w 166839"/>
              <a:gd name="connsiteY2" fmla="*/ 83127 h 124691"/>
              <a:gd name="connsiteX3" fmla="*/ 584 w 166839"/>
              <a:gd name="connsiteY3" fmla="*/ 124691 h 12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839" h="124691">
                <a:moveTo>
                  <a:pt x="166839" y="0"/>
                </a:moveTo>
                <a:cubicBezTo>
                  <a:pt x="116295" y="8424"/>
                  <a:pt x="82432" y="-2486"/>
                  <a:pt x="56002" y="41564"/>
                </a:cubicBezTo>
                <a:cubicBezTo>
                  <a:pt x="48489" y="54087"/>
                  <a:pt x="52474" y="72801"/>
                  <a:pt x="42148" y="83127"/>
                </a:cubicBezTo>
                <a:cubicBezTo>
                  <a:pt x="-8178" y="133453"/>
                  <a:pt x="584" y="61159"/>
                  <a:pt x="584" y="124691"/>
                </a:cubicBezTo>
              </a:path>
            </a:pathLst>
          </a:cu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Volný tvar 102">
            <a:extLst>
              <a:ext uri="{FF2B5EF4-FFF2-40B4-BE49-F238E27FC236}">
                <a16:creationId xmlns:a16="http://schemas.microsoft.com/office/drawing/2014/main" id="{864401DB-2AFA-497D-86B5-1AB4DF945C3D}"/>
              </a:ext>
            </a:extLst>
          </p:cNvPr>
          <p:cNvSpPr/>
          <p:nvPr/>
        </p:nvSpPr>
        <p:spPr>
          <a:xfrm>
            <a:off x="3199378" y="4268926"/>
            <a:ext cx="69273" cy="290946"/>
          </a:xfrm>
          <a:custGeom>
            <a:avLst/>
            <a:gdLst>
              <a:gd name="connsiteX0" fmla="*/ 69273 w 69273"/>
              <a:gd name="connsiteY0" fmla="*/ 0 h 290946"/>
              <a:gd name="connsiteX1" fmla="*/ 41564 w 69273"/>
              <a:gd name="connsiteY1" fmla="*/ 69273 h 290946"/>
              <a:gd name="connsiteX2" fmla="*/ 13855 w 69273"/>
              <a:gd name="connsiteY2" fmla="*/ 277091 h 290946"/>
              <a:gd name="connsiteX3" fmla="*/ 0 w 69273"/>
              <a:gd name="connsiteY3" fmla="*/ 290946 h 290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3" h="290946">
                <a:moveTo>
                  <a:pt x="69273" y="0"/>
                </a:moveTo>
                <a:cubicBezTo>
                  <a:pt x="60037" y="23091"/>
                  <a:pt x="45886" y="44782"/>
                  <a:pt x="41564" y="69273"/>
                </a:cubicBezTo>
                <a:cubicBezTo>
                  <a:pt x="33124" y="117097"/>
                  <a:pt x="43554" y="217694"/>
                  <a:pt x="13855" y="277091"/>
                </a:cubicBezTo>
                <a:cubicBezTo>
                  <a:pt x="10934" y="282933"/>
                  <a:pt x="4618" y="286328"/>
                  <a:pt x="0" y="290946"/>
                </a:cubicBezTo>
              </a:path>
            </a:pathLst>
          </a:cu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Volný tvar 103">
            <a:extLst>
              <a:ext uri="{FF2B5EF4-FFF2-40B4-BE49-F238E27FC236}">
                <a16:creationId xmlns:a16="http://schemas.microsoft.com/office/drawing/2014/main" id="{B812CEB9-3263-4EFA-AB52-DBB859AA5207}"/>
              </a:ext>
            </a:extLst>
          </p:cNvPr>
          <p:cNvSpPr/>
          <p:nvPr/>
        </p:nvSpPr>
        <p:spPr>
          <a:xfrm>
            <a:off x="3005415" y="4421326"/>
            <a:ext cx="69272" cy="332510"/>
          </a:xfrm>
          <a:custGeom>
            <a:avLst/>
            <a:gdLst>
              <a:gd name="connsiteX0" fmla="*/ 69272 w 69272"/>
              <a:gd name="connsiteY0" fmla="*/ 0 h 332510"/>
              <a:gd name="connsiteX1" fmla="*/ 55418 w 69272"/>
              <a:gd name="connsiteY1" fmla="*/ 69273 h 332510"/>
              <a:gd name="connsiteX2" fmla="*/ 41563 w 69272"/>
              <a:gd name="connsiteY2" fmla="*/ 110837 h 332510"/>
              <a:gd name="connsiteX3" fmla="*/ 27709 w 69272"/>
              <a:gd name="connsiteY3" fmla="*/ 180110 h 332510"/>
              <a:gd name="connsiteX4" fmla="*/ 0 w 69272"/>
              <a:gd name="connsiteY4" fmla="*/ 263237 h 332510"/>
              <a:gd name="connsiteX5" fmla="*/ 0 w 69272"/>
              <a:gd name="connsiteY5" fmla="*/ 332510 h 33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272" h="332510">
                <a:moveTo>
                  <a:pt x="69272" y="0"/>
                </a:moveTo>
                <a:cubicBezTo>
                  <a:pt x="64654" y="23091"/>
                  <a:pt x="61129" y="46428"/>
                  <a:pt x="55418" y="69273"/>
                </a:cubicBezTo>
                <a:cubicBezTo>
                  <a:pt x="51876" y="83441"/>
                  <a:pt x="45105" y="96669"/>
                  <a:pt x="41563" y="110837"/>
                </a:cubicBezTo>
                <a:cubicBezTo>
                  <a:pt x="35852" y="133682"/>
                  <a:pt x="33905" y="157391"/>
                  <a:pt x="27709" y="180110"/>
                </a:cubicBezTo>
                <a:cubicBezTo>
                  <a:pt x="20024" y="208289"/>
                  <a:pt x="0" y="234029"/>
                  <a:pt x="0" y="263237"/>
                </a:cubicBezTo>
                <a:lnTo>
                  <a:pt x="0" y="332510"/>
                </a:lnTo>
              </a:path>
            </a:pathLst>
          </a:cu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Volný tvar 104">
            <a:extLst>
              <a:ext uri="{FF2B5EF4-FFF2-40B4-BE49-F238E27FC236}">
                <a16:creationId xmlns:a16="http://schemas.microsoft.com/office/drawing/2014/main" id="{5B9FF1C8-3BE7-480D-AA14-B7625D8F6A65}"/>
              </a:ext>
            </a:extLst>
          </p:cNvPr>
          <p:cNvSpPr/>
          <p:nvPr/>
        </p:nvSpPr>
        <p:spPr>
          <a:xfrm>
            <a:off x="3240942" y="5709799"/>
            <a:ext cx="55418" cy="110837"/>
          </a:xfrm>
          <a:custGeom>
            <a:avLst/>
            <a:gdLst>
              <a:gd name="connsiteX0" fmla="*/ 0 w 55418"/>
              <a:gd name="connsiteY0" fmla="*/ 0 h 110837"/>
              <a:gd name="connsiteX1" fmla="*/ 41564 w 55418"/>
              <a:gd name="connsiteY1" fmla="*/ 69273 h 110837"/>
              <a:gd name="connsiteX2" fmla="*/ 55418 w 55418"/>
              <a:gd name="connsiteY2" fmla="*/ 110837 h 11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18" h="110837">
                <a:moveTo>
                  <a:pt x="0" y="0"/>
                </a:moveTo>
                <a:cubicBezTo>
                  <a:pt x="13855" y="23091"/>
                  <a:pt x="29521" y="45187"/>
                  <a:pt x="41564" y="69273"/>
                </a:cubicBezTo>
                <a:cubicBezTo>
                  <a:pt x="48095" y="82335"/>
                  <a:pt x="55418" y="110837"/>
                  <a:pt x="55418" y="110837"/>
                </a:cubicBezTo>
              </a:path>
            </a:pathLst>
          </a:cu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Volný tvar 105">
            <a:extLst>
              <a:ext uri="{FF2B5EF4-FFF2-40B4-BE49-F238E27FC236}">
                <a16:creationId xmlns:a16="http://schemas.microsoft.com/office/drawing/2014/main" id="{9747DCD3-3DEC-4203-8499-EF52D2E65B62}"/>
              </a:ext>
            </a:extLst>
          </p:cNvPr>
          <p:cNvSpPr/>
          <p:nvPr/>
        </p:nvSpPr>
        <p:spPr>
          <a:xfrm>
            <a:off x="2936142" y="6042308"/>
            <a:ext cx="27746" cy="152400"/>
          </a:xfrm>
          <a:custGeom>
            <a:avLst/>
            <a:gdLst>
              <a:gd name="connsiteX0" fmla="*/ 0 w 27746"/>
              <a:gd name="connsiteY0" fmla="*/ 0 h 152400"/>
              <a:gd name="connsiteX1" fmla="*/ 13854 w 27746"/>
              <a:gd name="connsiteY1" fmla="*/ 96982 h 152400"/>
              <a:gd name="connsiteX2" fmla="*/ 27709 w 27746"/>
              <a:gd name="connsiteY2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46" h="152400">
                <a:moveTo>
                  <a:pt x="0" y="0"/>
                </a:moveTo>
                <a:cubicBezTo>
                  <a:pt x="4618" y="32327"/>
                  <a:pt x="7450" y="64961"/>
                  <a:pt x="13854" y="96982"/>
                </a:cubicBezTo>
                <a:cubicBezTo>
                  <a:pt x="29169" y="173559"/>
                  <a:pt x="27709" y="114256"/>
                  <a:pt x="27709" y="152400"/>
                </a:cubicBezTo>
              </a:path>
            </a:pathLst>
          </a:cu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Volný tvar 106">
            <a:extLst>
              <a:ext uri="{FF2B5EF4-FFF2-40B4-BE49-F238E27FC236}">
                <a16:creationId xmlns:a16="http://schemas.microsoft.com/office/drawing/2014/main" id="{BA322C10-5DD3-45E6-9330-0DE9CA13E700}"/>
              </a:ext>
            </a:extLst>
          </p:cNvPr>
          <p:cNvSpPr/>
          <p:nvPr/>
        </p:nvSpPr>
        <p:spPr>
          <a:xfrm>
            <a:off x="3143960" y="6014599"/>
            <a:ext cx="110836" cy="124691"/>
          </a:xfrm>
          <a:custGeom>
            <a:avLst/>
            <a:gdLst>
              <a:gd name="connsiteX0" fmla="*/ 110836 w 110836"/>
              <a:gd name="connsiteY0" fmla="*/ 0 h 124691"/>
              <a:gd name="connsiteX1" fmla="*/ 69273 w 110836"/>
              <a:gd name="connsiteY1" fmla="*/ 69273 h 124691"/>
              <a:gd name="connsiteX2" fmla="*/ 27709 w 110836"/>
              <a:gd name="connsiteY2" fmla="*/ 96982 h 124691"/>
              <a:gd name="connsiteX3" fmla="*/ 0 w 110836"/>
              <a:gd name="connsiteY3" fmla="*/ 124691 h 12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836" h="124691">
                <a:moveTo>
                  <a:pt x="110836" y="0"/>
                </a:moveTo>
                <a:cubicBezTo>
                  <a:pt x="96982" y="23091"/>
                  <a:pt x="86798" y="48827"/>
                  <a:pt x="69273" y="69273"/>
                </a:cubicBezTo>
                <a:cubicBezTo>
                  <a:pt x="58437" y="81916"/>
                  <a:pt x="40711" y="86580"/>
                  <a:pt x="27709" y="96982"/>
                </a:cubicBezTo>
                <a:cubicBezTo>
                  <a:pt x="17509" y="105142"/>
                  <a:pt x="9236" y="115455"/>
                  <a:pt x="0" y="124691"/>
                </a:cubicBezTo>
              </a:path>
            </a:pathLst>
          </a:cu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Oblouk 52">
            <a:extLst>
              <a:ext uri="{FF2B5EF4-FFF2-40B4-BE49-F238E27FC236}">
                <a16:creationId xmlns:a16="http://schemas.microsoft.com/office/drawing/2014/main" id="{4704F424-1B17-48CC-B816-9087141C594C}"/>
              </a:ext>
            </a:extLst>
          </p:cNvPr>
          <p:cNvSpPr/>
          <p:nvPr/>
        </p:nvSpPr>
        <p:spPr>
          <a:xfrm>
            <a:off x="5719619" y="3888791"/>
            <a:ext cx="576064" cy="1760562"/>
          </a:xfrm>
          <a:prstGeom prst="arc">
            <a:avLst>
              <a:gd name="adj1" fmla="val 5534885"/>
              <a:gd name="adj2" fmla="val 16037139"/>
            </a:avLst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Oblouk 53">
            <a:extLst>
              <a:ext uri="{FF2B5EF4-FFF2-40B4-BE49-F238E27FC236}">
                <a16:creationId xmlns:a16="http://schemas.microsoft.com/office/drawing/2014/main" id="{D839ADB5-03C9-4455-854F-549FE9F6F4F3}"/>
              </a:ext>
            </a:extLst>
          </p:cNvPr>
          <p:cNvSpPr/>
          <p:nvPr/>
        </p:nvSpPr>
        <p:spPr>
          <a:xfrm flipH="1">
            <a:off x="5704811" y="3888791"/>
            <a:ext cx="457200" cy="1760562"/>
          </a:xfrm>
          <a:prstGeom prst="arc">
            <a:avLst>
              <a:gd name="adj1" fmla="val 5534885"/>
              <a:gd name="adj2" fmla="val 16087375"/>
            </a:avLst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blouk 54">
            <a:extLst>
              <a:ext uri="{FF2B5EF4-FFF2-40B4-BE49-F238E27FC236}">
                <a16:creationId xmlns:a16="http://schemas.microsoft.com/office/drawing/2014/main" id="{0570D0FC-1CBC-45B1-AA09-25A236C5FD8C}"/>
              </a:ext>
            </a:extLst>
          </p:cNvPr>
          <p:cNvSpPr/>
          <p:nvPr/>
        </p:nvSpPr>
        <p:spPr>
          <a:xfrm>
            <a:off x="5777770" y="3768408"/>
            <a:ext cx="457200" cy="1860834"/>
          </a:xfrm>
          <a:prstGeom prst="arc">
            <a:avLst>
              <a:gd name="adj1" fmla="val 5538803"/>
              <a:gd name="adj2" fmla="val 15372594"/>
            </a:avLst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6" name="Přímá spojnice 55">
            <a:extLst>
              <a:ext uri="{FF2B5EF4-FFF2-40B4-BE49-F238E27FC236}">
                <a16:creationId xmlns:a16="http://schemas.microsoft.com/office/drawing/2014/main" id="{75D0436A-5B5D-40C2-80E3-923DFB97DC0E}"/>
              </a:ext>
            </a:extLst>
          </p:cNvPr>
          <p:cNvCxnSpPr>
            <a:cxnSpLocks/>
          </p:cNvCxnSpPr>
          <p:nvPr/>
        </p:nvCxnSpPr>
        <p:spPr>
          <a:xfrm>
            <a:off x="5947516" y="3905912"/>
            <a:ext cx="11491" cy="1730136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ál 61">
            <a:extLst>
              <a:ext uri="{FF2B5EF4-FFF2-40B4-BE49-F238E27FC236}">
                <a16:creationId xmlns:a16="http://schemas.microsoft.com/office/drawing/2014/main" id="{2D18D54A-94B7-497C-8298-E3754C847942}"/>
              </a:ext>
            </a:extLst>
          </p:cNvPr>
          <p:cNvSpPr/>
          <p:nvPr/>
        </p:nvSpPr>
        <p:spPr>
          <a:xfrm>
            <a:off x="7140169" y="4109191"/>
            <a:ext cx="1416796" cy="1416796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Ovál 62">
            <a:extLst>
              <a:ext uri="{FF2B5EF4-FFF2-40B4-BE49-F238E27FC236}">
                <a16:creationId xmlns:a16="http://schemas.microsoft.com/office/drawing/2014/main" id="{F4E9D2A9-597B-4452-B029-246CD181CB49}"/>
              </a:ext>
            </a:extLst>
          </p:cNvPr>
          <p:cNvSpPr/>
          <p:nvPr/>
        </p:nvSpPr>
        <p:spPr>
          <a:xfrm rot="3039119">
            <a:off x="8019409" y="4555913"/>
            <a:ext cx="134988" cy="197016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Ovál 63">
            <a:extLst>
              <a:ext uri="{FF2B5EF4-FFF2-40B4-BE49-F238E27FC236}">
                <a16:creationId xmlns:a16="http://schemas.microsoft.com/office/drawing/2014/main" id="{90B721BA-8170-4CE2-8623-395D4B89E739}"/>
              </a:ext>
            </a:extLst>
          </p:cNvPr>
          <p:cNvSpPr/>
          <p:nvPr/>
        </p:nvSpPr>
        <p:spPr>
          <a:xfrm rot="3039119">
            <a:off x="7579056" y="5257614"/>
            <a:ext cx="134988" cy="197016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Ovál 64">
            <a:extLst>
              <a:ext uri="{FF2B5EF4-FFF2-40B4-BE49-F238E27FC236}">
                <a16:creationId xmlns:a16="http://schemas.microsoft.com/office/drawing/2014/main" id="{2EE2B3D2-6E43-4B85-B9D3-C572693A64F9}"/>
              </a:ext>
            </a:extLst>
          </p:cNvPr>
          <p:cNvSpPr/>
          <p:nvPr/>
        </p:nvSpPr>
        <p:spPr>
          <a:xfrm rot="18677821">
            <a:off x="7461374" y="4593935"/>
            <a:ext cx="154663" cy="209781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vál 65">
            <a:extLst>
              <a:ext uri="{FF2B5EF4-FFF2-40B4-BE49-F238E27FC236}">
                <a16:creationId xmlns:a16="http://schemas.microsoft.com/office/drawing/2014/main" id="{79688845-9E14-4C9D-A3E3-7F8978CC6799}"/>
              </a:ext>
            </a:extLst>
          </p:cNvPr>
          <p:cNvSpPr/>
          <p:nvPr/>
        </p:nvSpPr>
        <p:spPr>
          <a:xfrm>
            <a:off x="7784220" y="4451188"/>
            <a:ext cx="152830" cy="207294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Ovál 66">
            <a:extLst>
              <a:ext uri="{FF2B5EF4-FFF2-40B4-BE49-F238E27FC236}">
                <a16:creationId xmlns:a16="http://schemas.microsoft.com/office/drawing/2014/main" id="{5B981F2A-A443-4244-9388-E73B509BE86A}"/>
              </a:ext>
            </a:extLst>
          </p:cNvPr>
          <p:cNvSpPr/>
          <p:nvPr/>
        </p:nvSpPr>
        <p:spPr>
          <a:xfrm rot="3039119">
            <a:off x="7522772" y="4843415"/>
            <a:ext cx="134988" cy="197016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Ovál 67">
            <a:extLst>
              <a:ext uri="{FF2B5EF4-FFF2-40B4-BE49-F238E27FC236}">
                <a16:creationId xmlns:a16="http://schemas.microsoft.com/office/drawing/2014/main" id="{E669E39F-DED5-428E-9059-C23D0C5C1B4A}"/>
              </a:ext>
            </a:extLst>
          </p:cNvPr>
          <p:cNvSpPr/>
          <p:nvPr/>
        </p:nvSpPr>
        <p:spPr>
          <a:xfrm rot="18677821">
            <a:off x="7519039" y="4279268"/>
            <a:ext cx="154663" cy="209781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Ovál 68">
            <a:extLst>
              <a:ext uri="{FF2B5EF4-FFF2-40B4-BE49-F238E27FC236}">
                <a16:creationId xmlns:a16="http://schemas.microsoft.com/office/drawing/2014/main" id="{8E33CB9C-00CF-4B54-8983-EEF37D21AA68}"/>
              </a:ext>
            </a:extLst>
          </p:cNvPr>
          <p:cNvSpPr/>
          <p:nvPr/>
        </p:nvSpPr>
        <p:spPr>
          <a:xfrm rot="18677821">
            <a:off x="8011024" y="4806567"/>
            <a:ext cx="154663" cy="209781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Ovál 69">
            <a:extLst>
              <a:ext uri="{FF2B5EF4-FFF2-40B4-BE49-F238E27FC236}">
                <a16:creationId xmlns:a16="http://schemas.microsoft.com/office/drawing/2014/main" id="{3FC31E68-595C-455D-8933-D8085C420A2B}"/>
              </a:ext>
            </a:extLst>
          </p:cNvPr>
          <p:cNvSpPr/>
          <p:nvPr/>
        </p:nvSpPr>
        <p:spPr>
          <a:xfrm rot="16200000">
            <a:off x="8303273" y="4782289"/>
            <a:ext cx="153655" cy="208413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Ovál 70">
            <a:extLst>
              <a:ext uri="{FF2B5EF4-FFF2-40B4-BE49-F238E27FC236}">
                <a16:creationId xmlns:a16="http://schemas.microsoft.com/office/drawing/2014/main" id="{0ED4599A-AF53-4E36-BBA6-D405213565E2}"/>
              </a:ext>
            </a:extLst>
          </p:cNvPr>
          <p:cNvSpPr/>
          <p:nvPr/>
        </p:nvSpPr>
        <p:spPr>
          <a:xfrm>
            <a:off x="7773858" y="4883178"/>
            <a:ext cx="152830" cy="207294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Ovál 71">
            <a:extLst>
              <a:ext uri="{FF2B5EF4-FFF2-40B4-BE49-F238E27FC236}">
                <a16:creationId xmlns:a16="http://schemas.microsoft.com/office/drawing/2014/main" id="{F279F9F2-6460-4076-ACEF-FCF8200AF781}"/>
              </a:ext>
            </a:extLst>
          </p:cNvPr>
          <p:cNvSpPr/>
          <p:nvPr/>
        </p:nvSpPr>
        <p:spPr>
          <a:xfrm rot="18677821">
            <a:off x="7913143" y="5135377"/>
            <a:ext cx="154663" cy="209781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Ovál 72">
            <a:extLst>
              <a:ext uri="{FF2B5EF4-FFF2-40B4-BE49-F238E27FC236}">
                <a16:creationId xmlns:a16="http://schemas.microsoft.com/office/drawing/2014/main" id="{B131868A-1205-4B92-B877-E95CB64D8734}"/>
              </a:ext>
            </a:extLst>
          </p:cNvPr>
          <p:cNvSpPr/>
          <p:nvPr/>
        </p:nvSpPr>
        <p:spPr>
          <a:xfrm>
            <a:off x="7770901" y="4134198"/>
            <a:ext cx="152830" cy="207294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Ovál 73">
            <a:extLst>
              <a:ext uri="{FF2B5EF4-FFF2-40B4-BE49-F238E27FC236}">
                <a16:creationId xmlns:a16="http://schemas.microsoft.com/office/drawing/2014/main" id="{FCFFF8AE-F98C-45B3-8C1B-102475E24F40}"/>
              </a:ext>
            </a:extLst>
          </p:cNvPr>
          <p:cNvSpPr/>
          <p:nvPr/>
        </p:nvSpPr>
        <p:spPr>
          <a:xfrm rot="3039119">
            <a:off x="8260334" y="4513931"/>
            <a:ext cx="134988" cy="197016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Ovál 74">
            <a:extLst>
              <a:ext uri="{FF2B5EF4-FFF2-40B4-BE49-F238E27FC236}">
                <a16:creationId xmlns:a16="http://schemas.microsoft.com/office/drawing/2014/main" id="{F4E3D44F-949C-4285-B23A-9103163F3D2C}"/>
              </a:ext>
            </a:extLst>
          </p:cNvPr>
          <p:cNvSpPr/>
          <p:nvPr/>
        </p:nvSpPr>
        <p:spPr>
          <a:xfrm rot="3039119">
            <a:off x="7258325" y="4914925"/>
            <a:ext cx="134988" cy="197016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Ovál 75">
            <a:extLst>
              <a:ext uri="{FF2B5EF4-FFF2-40B4-BE49-F238E27FC236}">
                <a16:creationId xmlns:a16="http://schemas.microsoft.com/office/drawing/2014/main" id="{37DB64D0-43CB-46E8-957B-52861CF926D0}"/>
              </a:ext>
            </a:extLst>
          </p:cNvPr>
          <p:cNvSpPr/>
          <p:nvPr/>
        </p:nvSpPr>
        <p:spPr>
          <a:xfrm rot="18677821">
            <a:off x="7319540" y="4346298"/>
            <a:ext cx="154663" cy="209781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Ovál 76">
            <a:extLst>
              <a:ext uri="{FF2B5EF4-FFF2-40B4-BE49-F238E27FC236}">
                <a16:creationId xmlns:a16="http://schemas.microsoft.com/office/drawing/2014/main" id="{5A4DF30C-0479-4A41-A35B-E514B2E7E33B}"/>
              </a:ext>
            </a:extLst>
          </p:cNvPr>
          <p:cNvSpPr/>
          <p:nvPr/>
        </p:nvSpPr>
        <p:spPr>
          <a:xfrm rot="18677821">
            <a:off x="8239627" y="5009258"/>
            <a:ext cx="154663" cy="209781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Ovál 77">
            <a:extLst>
              <a:ext uri="{FF2B5EF4-FFF2-40B4-BE49-F238E27FC236}">
                <a16:creationId xmlns:a16="http://schemas.microsoft.com/office/drawing/2014/main" id="{3C2849B1-6F79-4D63-8C3A-DECC3D226C95}"/>
              </a:ext>
            </a:extLst>
          </p:cNvPr>
          <p:cNvSpPr/>
          <p:nvPr/>
        </p:nvSpPr>
        <p:spPr>
          <a:xfrm rot="2104111">
            <a:off x="7991742" y="4250224"/>
            <a:ext cx="147064" cy="214641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Ovál 78">
            <a:extLst>
              <a:ext uri="{FF2B5EF4-FFF2-40B4-BE49-F238E27FC236}">
                <a16:creationId xmlns:a16="http://schemas.microsoft.com/office/drawing/2014/main" id="{855026DE-087E-4088-B014-E767D7ED19A6}"/>
              </a:ext>
            </a:extLst>
          </p:cNvPr>
          <p:cNvSpPr/>
          <p:nvPr/>
        </p:nvSpPr>
        <p:spPr>
          <a:xfrm rot="2104111">
            <a:off x="7421292" y="5064654"/>
            <a:ext cx="147064" cy="214641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0" name="Přímá spojnice 79">
            <a:extLst>
              <a:ext uri="{FF2B5EF4-FFF2-40B4-BE49-F238E27FC236}">
                <a16:creationId xmlns:a16="http://schemas.microsoft.com/office/drawing/2014/main" id="{42134E75-3D61-4301-9E58-96CB60AB825A}"/>
              </a:ext>
            </a:extLst>
          </p:cNvPr>
          <p:cNvCxnSpPr>
            <a:stCxn id="73" idx="2"/>
            <a:endCxn id="73" idx="6"/>
          </p:cNvCxnSpPr>
          <p:nvPr/>
        </p:nvCxnSpPr>
        <p:spPr>
          <a:xfrm>
            <a:off x="7770901" y="4237845"/>
            <a:ext cx="152830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nice 80">
            <a:extLst>
              <a:ext uri="{FF2B5EF4-FFF2-40B4-BE49-F238E27FC236}">
                <a16:creationId xmlns:a16="http://schemas.microsoft.com/office/drawing/2014/main" id="{6C3C8DC3-A702-41AB-A0B4-B1C96AE3393E}"/>
              </a:ext>
            </a:extLst>
          </p:cNvPr>
          <p:cNvCxnSpPr/>
          <p:nvPr/>
        </p:nvCxnSpPr>
        <p:spPr>
          <a:xfrm>
            <a:off x="7790598" y="4547973"/>
            <a:ext cx="152830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81">
            <a:extLst>
              <a:ext uri="{FF2B5EF4-FFF2-40B4-BE49-F238E27FC236}">
                <a16:creationId xmlns:a16="http://schemas.microsoft.com/office/drawing/2014/main" id="{E8946511-1BAA-459C-A5E0-70EDF12D9BCB}"/>
              </a:ext>
            </a:extLst>
          </p:cNvPr>
          <p:cNvCxnSpPr/>
          <p:nvPr/>
        </p:nvCxnSpPr>
        <p:spPr>
          <a:xfrm>
            <a:off x="7777398" y="4986825"/>
            <a:ext cx="152830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82">
            <a:extLst>
              <a:ext uri="{FF2B5EF4-FFF2-40B4-BE49-F238E27FC236}">
                <a16:creationId xmlns:a16="http://schemas.microsoft.com/office/drawing/2014/main" id="{03E31D80-1576-4BD4-B4D6-1142A2C4B376}"/>
              </a:ext>
            </a:extLst>
          </p:cNvPr>
          <p:cNvCxnSpPr>
            <a:stCxn id="76" idx="2"/>
            <a:endCxn id="76" idx="6"/>
          </p:cNvCxnSpPr>
          <p:nvPr/>
        </p:nvCxnSpPr>
        <p:spPr>
          <a:xfrm flipV="1">
            <a:off x="7345836" y="4393090"/>
            <a:ext cx="102072" cy="116198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83">
            <a:extLst>
              <a:ext uri="{FF2B5EF4-FFF2-40B4-BE49-F238E27FC236}">
                <a16:creationId xmlns:a16="http://schemas.microsoft.com/office/drawing/2014/main" id="{95A67C92-E801-493C-86EC-651CF41AEC5B}"/>
              </a:ext>
            </a:extLst>
          </p:cNvPr>
          <p:cNvCxnSpPr/>
          <p:nvPr/>
        </p:nvCxnSpPr>
        <p:spPr>
          <a:xfrm flipV="1">
            <a:off x="7493327" y="4640726"/>
            <a:ext cx="102072" cy="116198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84">
            <a:extLst>
              <a:ext uri="{FF2B5EF4-FFF2-40B4-BE49-F238E27FC236}">
                <a16:creationId xmlns:a16="http://schemas.microsoft.com/office/drawing/2014/main" id="{D30D3C8A-89AF-4055-B472-0B8DA0FF6BFA}"/>
              </a:ext>
            </a:extLst>
          </p:cNvPr>
          <p:cNvCxnSpPr/>
          <p:nvPr/>
        </p:nvCxnSpPr>
        <p:spPr>
          <a:xfrm flipV="1">
            <a:off x="7534595" y="4330522"/>
            <a:ext cx="102072" cy="116198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Přímá spojnice 85">
            <a:extLst>
              <a:ext uri="{FF2B5EF4-FFF2-40B4-BE49-F238E27FC236}">
                <a16:creationId xmlns:a16="http://schemas.microsoft.com/office/drawing/2014/main" id="{90722EF2-BBB7-40E9-94FB-C9903FD1B99C}"/>
              </a:ext>
            </a:extLst>
          </p:cNvPr>
          <p:cNvCxnSpPr/>
          <p:nvPr/>
        </p:nvCxnSpPr>
        <p:spPr>
          <a:xfrm flipV="1">
            <a:off x="8033965" y="4853358"/>
            <a:ext cx="102072" cy="116198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Přímá spojnice 86">
            <a:extLst>
              <a:ext uri="{FF2B5EF4-FFF2-40B4-BE49-F238E27FC236}">
                <a16:creationId xmlns:a16="http://schemas.microsoft.com/office/drawing/2014/main" id="{473A5E7A-B827-4C51-88E5-3EE970782626}"/>
              </a:ext>
            </a:extLst>
          </p:cNvPr>
          <p:cNvCxnSpPr>
            <a:stCxn id="78" idx="2"/>
            <a:endCxn id="78" idx="6"/>
          </p:cNvCxnSpPr>
          <p:nvPr/>
        </p:nvCxnSpPr>
        <p:spPr>
          <a:xfrm>
            <a:off x="8005090" y="4315297"/>
            <a:ext cx="120367" cy="84496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Přímá spojnice 87">
            <a:extLst>
              <a:ext uri="{FF2B5EF4-FFF2-40B4-BE49-F238E27FC236}">
                <a16:creationId xmlns:a16="http://schemas.microsoft.com/office/drawing/2014/main" id="{0D0BE780-43E8-4E52-BCFC-CA90093D40BB}"/>
              </a:ext>
            </a:extLst>
          </p:cNvPr>
          <p:cNvCxnSpPr/>
          <p:nvPr/>
        </p:nvCxnSpPr>
        <p:spPr>
          <a:xfrm>
            <a:off x="8024817" y="4617630"/>
            <a:ext cx="120367" cy="84496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nice 88">
            <a:extLst>
              <a:ext uri="{FF2B5EF4-FFF2-40B4-BE49-F238E27FC236}">
                <a16:creationId xmlns:a16="http://schemas.microsoft.com/office/drawing/2014/main" id="{A940DEC4-ECE9-4174-95E0-9205D8AD655F}"/>
              </a:ext>
            </a:extLst>
          </p:cNvPr>
          <p:cNvCxnSpPr/>
          <p:nvPr/>
        </p:nvCxnSpPr>
        <p:spPr>
          <a:xfrm>
            <a:off x="7426839" y="5130777"/>
            <a:ext cx="120367" cy="84496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Přímá spojnice 89">
            <a:extLst>
              <a:ext uri="{FF2B5EF4-FFF2-40B4-BE49-F238E27FC236}">
                <a16:creationId xmlns:a16="http://schemas.microsoft.com/office/drawing/2014/main" id="{AEC6875F-D0F9-404B-94BC-04EE3C2E97EB}"/>
              </a:ext>
            </a:extLst>
          </p:cNvPr>
          <p:cNvCxnSpPr/>
          <p:nvPr/>
        </p:nvCxnSpPr>
        <p:spPr>
          <a:xfrm>
            <a:off x="7535215" y="4899675"/>
            <a:ext cx="120367" cy="84496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nice 90">
            <a:extLst>
              <a:ext uri="{FF2B5EF4-FFF2-40B4-BE49-F238E27FC236}">
                <a16:creationId xmlns:a16="http://schemas.microsoft.com/office/drawing/2014/main" id="{E3479947-A72D-462C-8187-1C23CC4C9B34}"/>
              </a:ext>
            </a:extLst>
          </p:cNvPr>
          <p:cNvCxnSpPr/>
          <p:nvPr/>
        </p:nvCxnSpPr>
        <p:spPr>
          <a:xfrm>
            <a:off x="7585631" y="5314101"/>
            <a:ext cx="120367" cy="84496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Přímá spojnice 91">
            <a:extLst>
              <a:ext uri="{FF2B5EF4-FFF2-40B4-BE49-F238E27FC236}">
                <a16:creationId xmlns:a16="http://schemas.microsoft.com/office/drawing/2014/main" id="{F4FD3828-6DD1-42B3-83C3-7353438267F3}"/>
              </a:ext>
            </a:extLst>
          </p:cNvPr>
          <p:cNvCxnSpPr>
            <a:stCxn id="74" idx="2"/>
            <a:endCxn id="74" idx="6"/>
          </p:cNvCxnSpPr>
          <p:nvPr/>
        </p:nvCxnSpPr>
        <p:spPr>
          <a:xfrm>
            <a:off x="8285035" y="4560245"/>
            <a:ext cx="85586" cy="104388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nice 92">
            <a:extLst>
              <a:ext uri="{FF2B5EF4-FFF2-40B4-BE49-F238E27FC236}">
                <a16:creationId xmlns:a16="http://schemas.microsoft.com/office/drawing/2014/main" id="{0D943DEB-8D98-431A-BDAA-F7552930616F}"/>
              </a:ext>
            </a:extLst>
          </p:cNvPr>
          <p:cNvCxnSpPr/>
          <p:nvPr/>
        </p:nvCxnSpPr>
        <p:spPr>
          <a:xfrm>
            <a:off x="7283026" y="4955473"/>
            <a:ext cx="85586" cy="104388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Přímá spojnice 93">
            <a:extLst>
              <a:ext uri="{FF2B5EF4-FFF2-40B4-BE49-F238E27FC236}">
                <a16:creationId xmlns:a16="http://schemas.microsoft.com/office/drawing/2014/main" id="{7A4392E6-F891-4872-8AC7-B14A170AC6F4}"/>
              </a:ext>
            </a:extLst>
          </p:cNvPr>
          <p:cNvCxnSpPr>
            <a:stCxn id="72" idx="2"/>
            <a:endCxn id="72" idx="6"/>
          </p:cNvCxnSpPr>
          <p:nvPr/>
        </p:nvCxnSpPr>
        <p:spPr>
          <a:xfrm flipV="1">
            <a:off x="7939439" y="5182169"/>
            <a:ext cx="102072" cy="116198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nice 94">
            <a:extLst>
              <a:ext uri="{FF2B5EF4-FFF2-40B4-BE49-F238E27FC236}">
                <a16:creationId xmlns:a16="http://schemas.microsoft.com/office/drawing/2014/main" id="{852AF0B6-CC2C-4709-B641-57114F4F07BF}"/>
              </a:ext>
            </a:extLst>
          </p:cNvPr>
          <p:cNvCxnSpPr/>
          <p:nvPr/>
        </p:nvCxnSpPr>
        <p:spPr>
          <a:xfrm flipV="1">
            <a:off x="8265922" y="5060858"/>
            <a:ext cx="102072" cy="116198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římá spojnice 95">
            <a:extLst>
              <a:ext uri="{FF2B5EF4-FFF2-40B4-BE49-F238E27FC236}">
                <a16:creationId xmlns:a16="http://schemas.microsoft.com/office/drawing/2014/main" id="{C055FE87-E935-4424-BF73-E06D5CA05555}"/>
              </a:ext>
            </a:extLst>
          </p:cNvPr>
          <p:cNvCxnSpPr>
            <a:stCxn id="70" idx="2"/>
            <a:endCxn id="70" idx="6"/>
          </p:cNvCxnSpPr>
          <p:nvPr/>
        </p:nvCxnSpPr>
        <p:spPr>
          <a:xfrm flipV="1">
            <a:off x="8380101" y="4809668"/>
            <a:ext cx="0" cy="153655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Slza 96">
            <a:extLst>
              <a:ext uri="{FF2B5EF4-FFF2-40B4-BE49-F238E27FC236}">
                <a16:creationId xmlns:a16="http://schemas.microsoft.com/office/drawing/2014/main" id="{B1CDF509-87D5-412A-A616-2BF4F1CA773F}"/>
              </a:ext>
            </a:extLst>
          </p:cNvPr>
          <p:cNvSpPr/>
          <p:nvPr/>
        </p:nvSpPr>
        <p:spPr>
          <a:xfrm rot="8061642">
            <a:off x="10089834" y="4198246"/>
            <a:ext cx="457200" cy="457200"/>
          </a:xfrm>
          <a:prstGeom prst="teardrop">
            <a:avLst/>
          </a:prstGeom>
          <a:solidFill>
            <a:srgbClr val="FF6161"/>
          </a:solidFill>
          <a:ln>
            <a:solidFill>
              <a:srgbClr val="B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Slza 97">
            <a:extLst>
              <a:ext uri="{FF2B5EF4-FFF2-40B4-BE49-F238E27FC236}">
                <a16:creationId xmlns:a16="http://schemas.microsoft.com/office/drawing/2014/main" id="{94337A9E-0B5B-440C-8350-7052C625836A}"/>
              </a:ext>
            </a:extLst>
          </p:cNvPr>
          <p:cNvSpPr/>
          <p:nvPr/>
        </p:nvSpPr>
        <p:spPr>
          <a:xfrm rot="4314430">
            <a:off x="9733628" y="4344123"/>
            <a:ext cx="457200" cy="457200"/>
          </a:xfrm>
          <a:prstGeom prst="teardrop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B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Slza 98">
            <a:extLst>
              <a:ext uri="{FF2B5EF4-FFF2-40B4-BE49-F238E27FC236}">
                <a16:creationId xmlns:a16="http://schemas.microsoft.com/office/drawing/2014/main" id="{08EE62A8-637A-427D-8395-12332C961C88}"/>
              </a:ext>
            </a:extLst>
          </p:cNvPr>
          <p:cNvSpPr/>
          <p:nvPr/>
        </p:nvSpPr>
        <p:spPr>
          <a:xfrm rot="11734258">
            <a:off x="10423551" y="4357257"/>
            <a:ext cx="457200" cy="457200"/>
          </a:xfrm>
          <a:prstGeom prst="teardrop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B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Slza 99">
            <a:extLst>
              <a:ext uri="{FF2B5EF4-FFF2-40B4-BE49-F238E27FC236}">
                <a16:creationId xmlns:a16="http://schemas.microsoft.com/office/drawing/2014/main" id="{D3C5BFFF-3BDA-4F8B-A712-4E26F681D5EE}"/>
              </a:ext>
            </a:extLst>
          </p:cNvPr>
          <p:cNvSpPr/>
          <p:nvPr/>
        </p:nvSpPr>
        <p:spPr>
          <a:xfrm rot="497734">
            <a:off x="9809979" y="4731152"/>
            <a:ext cx="457200" cy="457200"/>
          </a:xfrm>
          <a:prstGeom prst="teardrop">
            <a:avLst/>
          </a:prstGeom>
          <a:solidFill>
            <a:srgbClr val="FF6161"/>
          </a:solidFill>
          <a:ln>
            <a:solidFill>
              <a:srgbClr val="B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1" name="Slza 100">
            <a:extLst>
              <a:ext uri="{FF2B5EF4-FFF2-40B4-BE49-F238E27FC236}">
                <a16:creationId xmlns:a16="http://schemas.microsoft.com/office/drawing/2014/main" id="{19D1FFE5-DE72-4AD6-A703-5BAF8BC37B7B}"/>
              </a:ext>
            </a:extLst>
          </p:cNvPr>
          <p:cNvSpPr/>
          <p:nvPr/>
        </p:nvSpPr>
        <p:spPr>
          <a:xfrm rot="15339188">
            <a:off x="10347286" y="4718174"/>
            <a:ext cx="457200" cy="457200"/>
          </a:xfrm>
          <a:prstGeom prst="teardrop">
            <a:avLst/>
          </a:prstGeom>
          <a:solidFill>
            <a:srgbClr val="FF6161"/>
          </a:solidFill>
          <a:ln>
            <a:solidFill>
              <a:srgbClr val="B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" name="Slza 101">
            <a:extLst>
              <a:ext uri="{FF2B5EF4-FFF2-40B4-BE49-F238E27FC236}">
                <a16:creationId xmlns:a16="http://schemas.microsoft.com/office/drawing/2014/main" id="{CAF6B992-47E8-45B9-B8B2-4EEE92C3CD13}"/>
              </a:ext>
            </a:extLst>
          </p:cNvPr>
          <p:cNvSpPr/>
          <p:nvPr/>
        </p:nvSpPr>
        <p:spPr>
          <a:xfrm rot="18926606">
            <a:off x="10069181" y="4894476"/>
            <a:ext cx="457200" cy="457200"/>
          </a:xfrm>
          <a:prstGeom prst="teardrop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B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Ovál 102">
            <a:extLst>
              <a:ext uri="{FF2B5EF4-FFF2-40B4-BE49-F238E27FC236}">
                <a16:creationId xmlns:a16="http://schemas.microsoft.com/office/drawing/2014/main" id="{FD9FF7F9-FF2D-45BB-BAB4-48B90788A637}"/>
              </a:ext>
            </a:extLst>
          </p:cNvPr>
          <p:cNvSpPr/>
          <p:nvPr/>
        </p:nvSpPr>
        <p:spPr>
          <a:xfrm>
            <a:off x="10219946" y="4660010"/>
            <a:ext cx="180211" cy="180211"/>
          </a:xfrm>
          <a:prstGeom prst="ellipse">
            <a:avLst/>
          </a:prstGeom>
          <a:solidFill>
            <a:srgbClr val="FFE7C1"/>
          </a:solidFill>
          <a:ln>
            <a:solidFill>
              <a:srgbClr val="B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" name="Oblouk 103">
            <a:extLst>
              <a:ext uri="{FF2B5EF4-FFF2-40B4-BE49-F238E27FC236}">
                <a16:creationId xmlns:a16="http://schemas.microsoft.com/office/drawing/2014/main" id="{954F9739-DB95-4A8B-AEBA-9389EF603929}"/>
              </a:ext>
            </a:extLst>
          </p:cNvPr>
          <p:cNvSpPr/>
          <p:nvPr/>
        </p:nvSpPr>
        <p:spPr>
          <a:xfrm flipH="1">
            <a:off x="5677924" y="3775061"/>
            <a:ext cx="457200" cy="1860834"/>
          </a:xfrm>
          <a:prstGeom prst="arc">
            <a:avLst>
              <a:gd name="adj1" fmla="val 5538803"/>
              <a:gd name="adj2" fmla="val 15392642"/>
            </a:avLst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5" name="Oblouk 104">
            <a:extLst>
              <a:ext uri="{FF2B5EF4-FFF2-40B4-BE49-F238E27FC236}">
                <a16:creationId xmlns:a16="http://schemas.microsoft.com/office/drawing/2014/main" id="{66F97A37-E743-4AB7-9316-A2CC2910DA28}"/>
              </a:ext>
            </a:extLst>
          </p:cNvPr>
          <p:cNvSpPr/>
          <p:nvPr/>
        </p:nvSpPr>
        <p:spPr>
          <a:xfrm>
            <a:off x="5859365" y="3652515"/>
            <a:ext cx="457200" cy="2149150"/>
          </a:xfrm>
          <a:prstGeom prst="arc">
            <a:avLst>
              <a:gd name="adj1" fmla="val 5913598"/>
              <a:gd name="adj2" fmla="val 15588247"/>
            </a:avLst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6" name="Oblouk 105">
            <a:extLst>
              <a:ext uri="{FF2B5EF4-FFF2-40B4-BE49-F238E27FC236}">
                <a16:creationId xmlns:a16="http://schemas.microsoft.com/office/drawing/2014/main" id="{3BBA1709-F824-4414-901A-4ACB54687C30}"/>
              </a:ext>
            </a:extLst>
          </p:cNvPr>
          <p:cNvSpPr/>
          <p:nvPr/>
        </p:nvSpPr>
        <p:spPr>
          <a:xfrm rot="21448422" flipV="1">
            <a:off x="5665479" y="2920487"/>
            <a:ext cx="360040" cy="2891086"/>
          </a:xfrm>
          <a:prstGeom prst="arc">
            <a:avLst>
              <a:gd name="adj1" fmla="val 16467729"/>
              <a:gd name="adj2" fmla="val 4119711"/>
            </a:avLst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7" name="TextovéPole 106">
            <a:extLst>
              <a:ext uri="{FF2B5EF4-FFF2-40B4-BE49-F238E27FC236}">
                <a16:creationId xmlns:a16="http://schemas.microsoft.com/office/drawing/2014/main" id="{36AB3F5B-BE80-4ACD-9416-E2BA24D3B989}"/>
              </a:ext>
            </a:extLst>
          </p:cNvPr>
          <p:cNvSpPr txBox="1"/>
          <p:nvPr/>
        </p:nvSpPr>
        <p:spPr>
          <a:xfrm>
            <a:off x="370088" y="2800727"/>
            <a:ext cx="19335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C5F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klíčí jednou </a:t>
            </a:r>
          </a:p>
          <a:p>
            <a:pPr algn="ctr"/>
            <a:r>
              <a:rPr lang="cs-CZ" sz="2800" dirty="0">
                <a:solidFill>
                  <a:srgbClr val="C5F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dělohou</a:t>
            </a:r>
          </a:p>
        </p:txBody>
      </p:sp>
      <p:sp>
        <p:nvSpPr>
          <p:cNvPr id="108" name="TextovéPole 107">
            <a:extLst>
              <a:ext uri="{FF2B5EF4-FFF2-40B4-BE49-F238E27FC236}">
                <a16:creationId xmlns:a16="http://schemas.microsoft.com/office/drawing/2014/main" id="{57DF730F-67FC-49CA-8478-DE9353E4A67E}"/>
              </a:ext>
            </a:extLst>
          </p:cNvPr>
          <p:cNvSpPr txBox="1"/>
          <p:nvPr/>
        </p:nvSpPr>
        <p:spPr>
          <a:xfrm>
            <a:off x="2410142" y="2804811"/>
            <a:ext cx="2465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C5F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svazčité kořeny</a:t>
            </a:r>
          </a:p>
        </p:txBody>
      </p:sp>
      <p:sp>
        <p:nvSpPr>
          <p:cNvPr id="109" name="TextovéPole 108">
            <a:extLst>
              <a:ext uri="{FF2B5EF4-FFF2-40B4-BE49-F238E27FC236}">
                <a16:creationId xmlns:a16="http://schemas.microsoft.com/office/drawing/2014/main" id="{55EF061A-A6A8-4E3D-9B62-6C10F9F6E504}"/>
              </a:ext>
            </a:extLst>
          </p:cNvPr>
          <p:cNvSpPr txBox="1"/>
          <p:nvPr/>
        </p:nvSpPr>
        <p:spPr>
          <a:xfrm>
            <a:off x="5168640" y="2802325"/>
            <a:ext cx="16754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dirty="0">
                <a:solidFill>
                  <a:srgbClr val="C5F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souběžná </a:t>
            </a:r>
          </a:p>
          <a:p>
            <a:pPr algn="ctr"/>
            <a:r>
              <a:rPr lang="cs-CZ" sz="2800" dirty="0">
                <a:solidFill>
                  <a:srgbClr val="C5F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žilnatina</a:t>
            </a:r>
          </a:p>
        </p:txBody>
      </p:sp>
      <p:sp>
        <p:nvSpPr>
          <p:cNvPr id="110" name="TextovéPole 109">
            <a:extLst>
              <a:ext uri="{FF2B5EF4-FFF2-40B4-BE49-F238E27FC236}">
                <a16:creationId xmlns:a16="http://schemas.microsoft.com/office/drawing/2014/main" id="{D6D4DB36-D7C9-4AF2-A4C6-6EE6AC794374}"/>
              </a:ext>
            </a:extLst>
          </p:cNvPr>
          <p:cNvSpPr txBox="1"/>
          <p:nvPr/>
        </p:nvSpPr>
        <p:spPr>
          <a:xfrm>
            <a:off x="6998653" y="2778960"/>
            <a:ext cx="20409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C5F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roztroušené </a:t>
            </a:r>
          </a:p>
          <a:p>
            <a:r>
              <a:rPr lang="cs-CZ" sz="2800" dirty="0">
                <a:solidFill>
                  <a:srgbClr val="C5F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cévní svazky</a:t>
            </a:r>
          </a:p>
        </p:txBody>
      </p:sp>
      <p:sp>
        <p:nvSpPr>
          <p:cNvPr id="111" name="TextovéPole 110">
            <a:extLst>
              <a:ext uri="{FF2B5EF4-FFF2-40B4-BE49-F238E27FC236}">
                <a16:creationId xmlns:a16="http://schemas.microsoft.com/office/drawing/2014/main" id="{8BE3601D-33DE-4F08-A739-6F473313C944}"/>
              </a:ext>
            </a:extLst>
          </p:cNvPr>
          <p:cNvSpPr txBox="1"/>
          <p:nvPr/>
        </p:nvSpPr>
        <p:spPr>
          <a:xfrm>
            <a:off x="9365458" y="2799185"/>
            <a:ext cx="2420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C5F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trojčetné květy</a:t>
            </a:r>
          </a:p>
        </p:txBody>
      </p:sp>
    </p:spTree>
    <p:extLst>
      <p:ext uri="{BB962C8B-B14F-4D97-AF65-F5344CB8AC3E}">
        <p14:creationId xmlns:p14="http://schemas.microsoft.com/office/powerpoint/2010/main" val="570929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/>
      <p:bldP spid="108" grpId="0"/>
      <p:bldP spid="109" grpId="0"/>
      <p:bldP spid="110" grpId="0"/>
      <p:bldP spid="1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9CF3F7B-B600-4759-A13E-F2114FA93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24486"/>
            <a:ext cx="9966960" cy="2162828"/>
          </a:xfrm>
          <a:ln>
            <a:noFill/>
          </a:ln>
        </p:spPr>
        <p:txBody>
          <a:bodyPr/>
          <a:lstStyle/>
          <a:p>
            <a:r>
              <a:rPr lang="cs-CZ" u="sng" dirty="0">
                <a:solidFill>
                  <a:srgbClr val="FFD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Liliovité </a:t>
            </a:r>
            <a:br>
              <a:rPr lang="cs-CZ" u="sng" dirty="0">
                <a:solidFill>
                  <a:srgbClr val="FFD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u="sng" dirty="0">
                <a:solidFill>
                  <a:srgbClr val="FFD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příbuzné druhy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AE36D73-9C31-4EA4-A859-D76269A1E2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3" t="4975" r="30399"/>
          <a:stretch/>
        </p:blipFill>
        <p:spPr>
          <a:xfrm>
            <a:off x="179717" y="150966"/>
            <a:ext cx="1569076" cy="268952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8B81700-96CD-45ED-8A9E-3237355552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6" t="2660" r="12606" b="4603"/>
          <a:stretch/>
        </p:blipFill>
        <p:spPr>
          <a:xfrm>
            <a:off x="10477390" y="253201"/>
            <a:ext cx="1630475" cy="1625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E83DACC-FE0C-4CA3-800E-5B6FB6ED33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8639" b="29800"/>
          <a:stretch/>
        </p:blipFill>
        <p:spPr>
          <a:xfrm flipH="1">
            <a:off x="5017520" y="2516698"/>
            <a:ext cx="2156960" cy="221269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37E3EA8C-4483-4A0B-8172-08C68108B742}"/>
              </a:ext>
            </a:extLst>
          </p:cNvPr>
          <p:cNvSpPr/>
          <p:nvPr/>
        </p:nvSpPr>
        <p:spPr>
          <a:xfrm>
            <a:off x="1047948" y="2984476"/>
            <a:ext cx="3014946" cy="643027"/>
          </a:xfrm>
          <a:prstGeom prst="wedgeRoundRectCallout">
            <a:avLst>
              <a:gd name="adj1" fmla="val 63136"/>
              <a:gd name="adj2" fmla="val 2983"/>
              <a:gd name="adj3" fmla="val 16667"/>
            </a:avLst>
          </a:prstGeom>
          <a:solidFill>
            <a:srgbClr val="FFE7C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>
                <a:solidFill>
                  <a:schemeClr val="bg1">
                    <a:lumMod val="50000"/>
                  </a:schemeClr>
                </a:solidFill>
              </a:rPr>
              <a:t>Víš, čím vytrvávají v zemi?</a:t>
            </a:r>
          </a:p>
        </p:txBody>
      </p:sp>
      <p:sp>
        <p:nvSpPr>
          <p:cNvPr id="11" name="Řečová bublina: obdélníkový bublinový popisek se zakulacenými rohy 10">
            <a:extLst>
              <a:ext uri="{FF2B5EF4-FFF2-40B4-BE49-F238E27FC236}">
                <a16:creationId xmlns:a16="http://schemas.microsoft.com/office/drawing/2014/main" id="{C8BCE383-1DF6-4A85-BE29-C444102F364A}"/>
              </a:ext>
            </a:extLst>
          </p:cNvPr>
          <p:cNvSpPr/>
          <p:nvPr/>
        </p:nvSpPr>
        <p:spPr>
          <a:xfrm>
            <a:off x="2914276" y="3822755"/>
            <a:ext cx="1148618" cy="465426"/>
          </a:xfrm>
          <a:prstGeom prst="wedgeRoundRectCallout">
            <a:avLst>
              <a:gd name="adj1" fmla="val 37574"/>
              <a:gd name="adj2" fmla="val -94348"/>
              <a:gd name="adj3" fmla="val 16667"/>
            </a:avLst>
          </a:prstGeom>
          <a:solidFill>
            <a:srgbClr val="FFE7C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>
                <a:solidFill>
                  <a:schemeClr val="bg1">
                    <a:lumMod val="50000"/>
                  </a:schemeClr>
                </a:solidFill>
              </a:rPr>
              <a:t>cibulemi</a:t>
            </a:r>
          </a:p>
        </p:txBody>
      </p:sp>
      <p:sp>
        <p:nvSpPr>
          <p:cNvPr id="13" name="Řečová bublina: obdélníkový bublinový popisek se zakulacenými rohy 12">
            <a:extLst>
              <a:ext uri="{FF2B5EF4-FFF2-40B4-BE49-F238E27FC236}">
                <a16:creationId xmlns:a16="http://schemas.microsoft.com/office/drawing/2014/main" id="{78EA0EC8-D627-4FD5-80B0-7EA7895D631B}"/>
              </a:ext>
            </a:extLst>
          </p:cNvPr>
          <p:cNvSpPr/>
          <p:nvPr/>
        </p:nvSpPr>
        <p:spPr>
          <a:xfrm>
            <a:off x="358680" y="3769926"/>
            <a:ext cx="1148618" cy="485164"/>
          </a:xfrm>
          <a:prstGeom prst="wedgeRoundRectCallout">
            <a:avLst>
              <a:gd name="adj1" fmla="val 52911"/>
              <a:gd name="adj2" fmla="val -81743"/>
              <a:gd name="adj3" fmla="val 16667"/>
            </a:avLst>
          </a:prstGeom>
          <a:solidFill>
            <a:srgbClr val="FFE7C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>
                <a:solidFill>
                  <a:schemeClr val="bg1">
                    <a:lumMod val="50000"/>
                  </a:schemeClr>
                </a:solidFill>
              </a:rPr>
              <a:t>kořeny</a:t>
            </a:r>
          </a:p>
        </p:txBody>
      </p:sp>
      <p:sp>
        <p:nvSpPr>
          <p:cNvPr id="14" name="Řečová bublina: obdélníkový bublinový popisek se zakulacenými rohy 13">
            <a:extLst>
              <a:ext uri="{FF2B5EF4-FFF2-40B4-BE49-F238E27FC236}">
                <a16:creationId xmlns:a16="http://schemas.microsoft.com/office/drawing/2014/main" id="{75E2C7E2-6B67-4416-93A9-F7727FE53897}"/>
              </a:ext>
            </a:extLst>
          </p:cNvPr>
          <p:cNvSpPr/>
          <p:nvPr/>
        </p:nvSpPr>
        <p:spPr>
          <a:xfrm>
            <a:off x="1629275" y="3803017"/>
            <a:ext cx="1162759" cy="485164"/>
          </a:xfrm>
          <a:prstGeom prst="wedgeRoundRectCallout">
            <a:avLst>
              <a:gd name="adj1" fmla="val 42935"/>
              <a:gd name="adj2" fmla="val -86931"/>
              <a:gd name="adj3" fmla="val 16667"/>
            </a:avLst>
          </a:prstGeom>
          <a:solidFill>
            <a:srgbClr val="FFE7C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>
                <a:solidFill>
                  <a:schemeClr val="bg1">
                    <a:lumMod val="50000"/>
                  </a:schemeClr>
                </a:solidFill>
              </a:rPr>
              <a:t>oddenky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BBB301C-9628-4D41-B869-2EAA9CC11DFC}"/>
              </a:ext>
            </a:extLst>
          </p:cNvPr>
          <p:cNvSpPr txBox="1"/>
          <p:nvPr/>
        </p:nvSpPr>
        <p:spPr>
          <a:xfrm>
            <a:off x="1927756" y="2300722"/>
            <a:ext cx="273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800" b="1" u="sng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většinou byliny</a:t>
            </a:r>
          </a:p>
        </p:txBody>
      </p:sp>
      <p:sp>
        <p:nvSpPr>
          <p:cNvPr id="18" name="Řečová bublina: obdélníkový bublinový popisek se zakulacenými rohy 17">
            <a:extLst>
              <a:ext uri="{FF2B5EF4-FFF2-40B4-BE49-F238E27FC236}">
                <a16:creationId xmlns:a16="http://schemas.microsoft.com/office/drawing/2014/main" id="{8F922AFA-3225-4954-8FB6-FECAECD33FDF}"/>
              </a:ext>
            </a:extLst>
          </p:cNvPr>
          <p:cNvSpPr/>
          <p:nvPr/>
        </p:nvSpPr>
        <p:spPr>
          <a:xfrm>
            <a:off x="932989" y="4430604"/>
            <a:ext cx="3014946" cy="643027"/>
          </a:xfrm>
          <a:prstGeom prst="wedgeRoundRectCallout">
            <a:avLst>
              <a:gd name="adj1" fmla="val -63466"/>
              <a:gd name="adj2" fmla="val -53115"/>
              <a:gd name="adj3" fmla="val 16667"/>
            </a:avLst>
          </a:prstGeom>
          <a:solidFill>
            <a:srgbClr val="FFE7C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>
                <a:solidFill>
                  <a:schemeClr val="bg1">
                    <a:lumMod val="50000"/>
                  </a:schemeClr>
                </a:solidFill>
              </a:rPr>
              <a:t>Všechny možnosti jsou správné.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5FC6BC9-597E-4F67-838D-3ECBE6401FBF}"/>
              </a:ext>
            </a:extLst>
          </p:cNvPr>
          <p:cNvSpPr txBox="1"/>
          <p:nvPr/>
        </p:nvSpPr>
        <p:spPr>
          <a:xfrm>
            <a:off x="7174480" y="2291014"/>
            <a:ext cx="455889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svazky </a:t>
            </a:r>
            <a:r>
              <a:rPr lang="cs-CZ" sz="2800" b="1" u="sng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kořenů</a:t>
            </a:r>
            <a:r>
              <a:rPr lang="cs-CZ" sz="2800" b="1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800" b="1" u="sng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oddenky</a:t>
            </a:r>
            <a:r>
              <a:rPr lang="cs-CZ" sz="2800" b="1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cs-CZ" sz="2800" b="1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někdy </a:t>
            </a:r>
            <a:r>
              <a:rPr lang="cs-CZ" sz="2800" b="1" u="sng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cibule</a:t>
            </a:r>
          </a:p>
        </p:txBody>
      </p:sp>
      <p:sp>
        <p:nvSpPr>
          <p:cNvPr id="20" name="Řečová bublina: obdélníkový bublinový popisek se zakulacenými rohy 19">
            <a:extLst>
              <a:ext uri="{FF2B5EF4-FFF2-40B4-BE49-F238E27FC236}">
                <a16:creationId xmlns:a16="http://schemas.microsoft.com/office/drawing/2014/main" id="{A529CC17-9397-43AE-BF98-4728D3A295E0}"/>
              </a:ext>
            </a:extLst>
          </p:cNvPr>
          <p:cNvSpPr/>
          <p:nvPr/>
        </p:nvSpPr>
        <p:spPr>
          <a:xfrm>
            <a:off x="923970" y="5361437"/>
            <a:ext cx="5341122" cy="880217"/>
          </a:xfrm>
          <a:prstGeom prst="wedgeRoundRectCallout">
            <a:avLst>
              <a:gd name="adj1" fmla="val 63254"/>
              <a:gd name="adj2" fmla="val -33697"/>
              <a:gd name="adj3" fmla="val 16667"/>
            </a:avLst>
          </a:prstGeom>
          <a:solidFill>
            <a:srgbClr val="FFE7C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>
                <a:solidFill>
                  <a:schemeClr val="bg1">
                    <a:lumMod val="50000"/>
                  </a:schemeClr>
                </a:solidFill>
              </a:rPr>
              <a:t>S pomocí obrázku se pokus charakterizovat květy (souměrnost, pohlavnost, typ květních obalů).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D52916D-EB2A-4A54-BAEF-6A9B45AF2F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3" t="1462" r="10427" b="7301"/>
          <a:stretch/>
        </p:blipFill>
        <p:spPr>
          <a:xfrm>
            <a:off x="7037699" y="4430604"/>
            <a:ext cx="2172888" cy="2034950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0813FC4E-2583-4D07-9E5C-B94CB00B3ED6}"/>
              </a:ext>
            </a:extLst>
          </p:cNvPr>
          <p:cNvSpPr txBox="1"/>
          <p:nvPr/>
        </p:nvSpPr>
        <p:spPr>
          <a:xfrm>
            <a:off x="7201306" y="3245121"/>
            <a:ext cx="135005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800" b="1" u="sng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květy</a:t>
            </a:r>
            <a:r>
              <a:rPr lang="cs-CZ" sz="2800" b="1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1478C9C-EAFF-40E8-86DC-202396200401}"/>
              </a:ext>
            </a:extLst>
          </p:cNvPr>
          <p:cNvSpPr txBox="1"/>
          <p:nvPr/>
        </p:nvSpPr>
        <p:spPr>
          <a:xfrm>
            <a:off x="8439022" y="3241421"/>
            <a:ext cx="200888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800" b="1" u="sng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pravidelné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1782469-2349-45E0-8C84-DD11931C9C0C}"/>
              </a:ext>
            </a:extLst>
          </p:cNvPr>
          <p:cNvSpPr txBox="1"/>
          <p:nvPr/>
        </p:nvSpPr>
        <p:spPr>
          <a:xfrm>
            <a:off x="8868615" y="3765658"/>
            <a:ext cx="260199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800" b="1" u="sng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oboupohlavné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D6A3DA3-3BF6-431F-9530-63ED389F541A}"/>
              </a:ext>
            </a:extLst>
          </p:cNvPr>
          <p:cNvSpPr txBox="1"/>
          <p:nvPr/>
        </p:nvSpPr>
        <p:spPr>
          <a:xfrm>
            <a:off x="9400212" y="4285238"/>
            <a:ext cx="183736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800" b="1" u="sng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okvětí</a:t>
            </a:r>
            <a:r>
              <a:rPr lang="cs-CZ" sz="2800" b="1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(6)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88AB47FA-2F9F-49BE-8518-929C0DD5F099}"/>
              </a:ext>
            </a:extLst>
          </p:cNvPr>
          <p:cNvSpPr txBox="1"/>
          <p:nvPr/>
        </p:nvSpPr>
        <p:spPr>
          <a:xfrm>
            <a:off x="9210587" y="4864555"/>
            <a:ext cx="166103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800" b="1" u="sng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plodem</a:t>
            </a:r>
            <a:r>
              <a:rPr lang="cs-CZ" sz="2800" b="1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AE5E0F1F-CDF2-4D97-BA61-6E09C23F8F24}"/>
              </a:ext>
            </a:extLst>
          </p:cNvPr>
          <p:cNvCxnSpPr>
            <a:cxnSpLocks/>
          </p:cNvCxnSpPr>
          <p:nvPr/>
        </p:nvCxnSpPr>
        <p:spPr>
          <a:xfrm flipH="1">
            <a:off x="9530855" y="5394093"/>
            <a:ext cx="220094" cy="141563"/>
          </a:xfrm>
          <a:prstGeom prst="straightConnector1">
            <a:avLst/>
          </a:prstGeom>
          <a:ln w="19050">
            <a:solidFill>
              <a:srgbClr val="FF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5607A117-2429-4C22-926E-160AB1C12783}"/>
              </a:ext>
            </a:extLst>
          </p:cNvPr>
          <p:cNvCxnSpPr>
            <a:cxnSpLocks/>
          </p:cNvCxnSpPr>
          <p:nvPr/>
        </p:nvCxnSpPr>
        <p:spPr>
          <a:xfrm>
            <a:off x="10511405" y="5394094"/>
            <a:ext cx="213567" cy="141562"/>
          </a:xfrm>
          <a:prstGeom prst="straightConnector1">
            <a:avLst/>
          </a:prstGeom>
          <a:ln w="19050">
            <a:solidFill>
              <a:srgbClr val="FF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8F92408C-2C0A-4BDA-9BE0-A95486DF5F04}"/>
              </a:ext>
            </a:extLst>
          </p:cNvPr>
          <p:cNvSpPr txBox="1"/>
          <p:nvPr/>
        </p:nvSpPr>
        <p:spPr>
          <a:xfrm>
            <a:off x="9210587" y="5547526"/>
            <a:ext cx="1426673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b="1" u="sng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tobolka</a:t>
            </a:r>
          </a:p>
          <a:p>
            <a:r>
              <a:rPr lang="cs-CZ" sz="2800" b="1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(hlavně)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A0A5BDEC-22B7-4BCA-BC17-741CCB3A9AEC}"/>
              </a:ext>
            </a:extLst>
          </p:cNvPr>
          <p:cNvSpPr txBox="1"/>
          <p:nvPr/>
        </p:nvSpPr>
        <p:spPr>
          <a:xfrm>
            <a:off x="10637260" y="5547526"/>
            <a:ext cx="1345946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b="1" u="sng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bobule</a:t>
            </a:r>
          </a:p>
          <a:p>
            <a:r>
              <a:rPr lang="cs-CZ" sz="2800" b="1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(někdy)</a:t>
            </a:r>
          </a:p>
        </p:txBody>
      </p:sp>
    </p:spTree>
    <p:extLst>
      <p:ext uri="{BB962C8B-B14F-4D97-AF65-F5344CB8AC3E}">
        <p14:creationId xmlns:p14="http://schemas.microsoft.com/office/powerpoint/2010/main" val="2374466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  <p:bldP spid="13" grpId="0" animBg="1"/>
      <p:bldP spid="14" grpId="0" animBg="1"/>
      <p:bldP spid="16" grpId="0"/>
      <p:bldP spid="18" grpId="0" animBg="1"/>
      <p:bldP spid="18" grpId="1" animBg="1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9CF3F7B-B600-4759-A13E-F2114FA93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97521"/>
            <a:ext cx="9966960" cy="1318956"/>
          </a:xfrm>
          <a:ln>
            <a:noFill/>
          </a:ln>
        </p:spPr>
        <p:txBody>
          <a:bodyPr/>
          <a:lstStyle/>
          <a:p>
            <a:r>
              <a:rPr lang="cs-CZ" u="sng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pěstovaní zástupci</a:t>
            </a:r>
          </a:p>
        </p:txBody>
      </p:sp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37E3EA8C-4483-4A0B-8172-08C68108B742}"/>
              </a:ext>
            </a:extLst>
          </p:cNvPr>
          <p:cNvSpPr/>
          <p:nvPr/>
        </p:nvSpPr>
        <p:spPr>
          <a:xfrm>
            <a:off x="10759155" y="1500422"/>
            <a:ext cx="1298601" cy="523220"/>
          </a:xfrm>
          <a:prstGeom prst="wedgeRoundRectCallout">
            <a:avLst>
              <a:gd name="adj1" fmla="val -47861"/>
              <a:gd name="adj2" fmla="val -132979"/>
              <a:gd name="adj3" fmla="val 16667"/>
            </a:avLst>
          </a:prstGeom>
          <a:solidFill>
            <a:srgbClr val="FFE7C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>
                <a:solidFill>
                  <a:schemeClr val="bg1">
                    <a:lumMod val="50000"/>
                  </a:schemeClr>
                </a:solidFill>
              </a:rPr>
              <a:t>Poznáš je?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BBB301C-9628-4D41-B869-2EAA9CC11DFC}"/>
              </a:ext>
            </a:extLst>
          </p:cNvPr>
          <p:cNvSpPr txBox="1"/>
          <p:nvPr/>
        </p:nvSpPr>
        <p:spPr>
          <a:xfrm>
            <a:off x="278729" y="1504986"/>
            <a:ext cx="3002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C5F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cs-CZ" sz="2800" b="1" u="sng" dirty="0">
                <a:solidFill>
                  <a:srgbClr val="C5F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okrasné rostliny: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D3AD3C2-5D25-48E2-8038-22E85395E1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1"/>
          <a:stretch/>
        </p:blipFill>
        <p:spPr>
          <a:xfrm>
            <a:off x="3212859" y="2089750"/>
            <a:ext cx="3455236" cy="187318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CB66519-982C-463C-868B-31F7D928F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79" y="2089750"/>
            <a:ext cx="2474132" cy="165266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93B5EC0-2B0A-4CC3-A2DE-5965FE4AED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0" t="1660" b="7103"/>
          <a:stretch/>
        </p:blipFill>
        <p:spPr>
          <a:xfrm>
            <a:off x="6906843" y="1395220"/>
            <a:ext cx="3711724" cy="182107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3A7F79A-FB81-4700-AD8B-B3BE7A990EC2}"/>
              </a:ext>
            </a:extLst>
          </p:cNvPr>
          <p:cNvSpPr txBox="1"/>
          <p:nvPr/>
        </p:nvSpPr>
        <p:spPr>
          <a:xfrm>
            <a:off x="3588985" y="1490165"/>
            <a:ext cx="2702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u="sng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tulipán zahradní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CF786A4-74EA-47E6-85FA-7A78AFAB36D9}"/>
              </a:ext>
            </a:extLst>
          </p:cNvPr>
          <p:cNvSpPr txBox="1"/>
          <p:nvPr/>
        </p:nvSpPr>
        <p:spPr>
          <a:xfrm>
            <a:off x="6668095" y="3226044"/>
            <a:ext cx="44627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pochází ze střední a JZ Asie </a:t>
            </a:r>
          </a:p>
          <a:p>
            <a:r>
              <a:rPr lang="cs-CZ" sz="2800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(v Evropě od 17. století)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EC9839B-4C6A-4F6F-8F7E-AE67006B7B4F}"/>
              </a:ext>
            </a:extLst>
          </p:cNvPr>
          <p:cNvSpPr txBox="1"/>
          <p:nvPr/>
        </p:nvSpPr>
        <p:spPr>
          <a:xfrm>
            <a:off x="211843" y="4176935"/>
            <a:ext cx="10779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šlechtěním + vypěstováním řady odrůd je známé především Holandsko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DA1C6B26-B56E-418A-8725-1D3228C612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" t="2261"/>
          <a:stretch/>
        </p:blipFill>
        <p:spPr>
          <a:xfrm>
            <a:off x="369370" y="4820495"/>
            <a:ext cx="2557264" cy="1786175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FD50BC6-22BE-46D8-9656-3D26818680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86" y="5570350"/>
            <a:ext cx="1380744" cy="103632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B6490988-FB0A-4F2E-AF43-4E5C20BAA7E2}"/>
              </a:ext>
            </a:extLst>
          </p:cNvPr>
          <p:cNvSpPr txBox="1"/>
          <p:nvPr/>
        </p:nvSpPr>
        <p:spPr>
          <a:xfrm>
            <a:off x="3041066" y="4814227"/>
            <a:ext cx="18149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u="sng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modřenec </a:t>
            </a:r>
          </a:p>
          <a:p>
            <a:pPr algn="ctr"/>
            <a:r>
              <a:rPr lang="cs-CZ" sz="2800" b="1" u="sng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hroznatý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7F11A440-D764-49E4-AB15-B5FF1AD561F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5" t="1867" r="18348" b="4016"/>
          <a:stretch/>
        </p:blipFill>
        <p:spPr>
          <a:xfrm>
            <a:off x="11011349" y="4176935"/>
            <a:ext cx="1061064" cy="2506556"/>
          </a:xfrm>
          <a:prstGeom prst="rect">
            <a:avLst/>
          </a:prstGeom>
          <a:ln w="3175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AFA0FC91-E643-42DE-B2BA-AF51B928316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8" t="1867" r="17150"/>
          <a:stretch/>
        </p:blipFill>
        <p:spPr>
          <a:xfrm>
            <a:off x="8161505" y="4763057"/>
            <a:ext cx="852018" cy="1837857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D7956866-72AD-434E-A51B-D367BF8B3A5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5" b="7770"/>
          <a:stretch/>
        </p:blipFill>
        <p:spPr>
          <a:xfrm>
            <a:off x="4970419" y="4768813"/>
            <a:ext cx="3138121" cy="1837857"/>
          </a:xfrm>
          <a:prstGeom prst="rect">
            <a:avLst/>
          </a:prstGeom>
        </p:spPr>
      </p:pic>
      <p:sp>
        <p:nvSpPr>
          <p:cNvPr id="31" name="TextovéPole 30">
            <a:extLst>
              <a:ext uri="{FF2B5EF4-FFF2-40B4-BE49-F238E27FC236}">
                <a16:creationId xmlns:a16="http://schemas.microsoft.com/office/drawing/2014/main" id="{3BCD20DA-B697-4527-B053-D81E8C8B695A}"/>
              </a:ext>
            </a:extLst>
          </p:cNvPr>
          <p:cNvSpPr txBox="1"/>
          <p:nvPr/>
        </p:nvSpPr>
        <p:spPr>
          <a:xfrm>
            <a:off x="9169570" y="4814227"/>
            <a:ext cx="15921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u="sng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hyacint </a:t>
            </a:r>
          </a:p>
          <a:p>
            <a:pPr algn="ctr"/>
            <a:r>
              <a:rPr lang="cs-CZ" sz="2800" b="1" u="sng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východní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7A76A16B-437D-40D4-B87E-61C55BCED498}"/>
              </a:ext>
            </a:extLst>
          </p:cNvPr>
          <p:cNvSpPr txBox="1"/>
          <p:nvPr/>
        </p:nvSpPr>
        <p:spPr>
          <a:xfrm>
            <a:off x="3193192" y="5925892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→ </a:t>
            </a:r>
            <a:r>
              <a:rPr lang="cs-CZ" sz="2800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poslové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A2C60D76-4D8E-4951-8FAC-A65D114AD603}"/>
              </a:ext>
            </a:extLst>
          </p:cNvPr>
          <p:cNvSpPr txBox="1"/>
          <p:nvPr/>
        </p:nvSpPr>
        <p:spPr>
          <a:xfrm>
            <a:off x="8929736" y="5925892"/>
            <a:ext cx="2127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příchodu jara</a:t>
            </a:r>
          </a:p>
        </p:txBody>
      </p:sp>
    </p:spTree>
    <p:extLst>
      <p:ext uri="{BB962C8B-B14F-4D97-AF65-F5344CB8AC3E}">
        <p14:creationId xmlns:p14="http://schemas.microsoft.com/office/powerpoint/2010/main" val="842568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6" grpId="0"/>
      <p:bldP spid="11" grpId="0"/>
      <p:bldP spid="12" grpId="0"/>
      <p:bldP spid="13" grpId="0"/>
      <p:bldP spid="2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>
            <a:extLst>
              <a:ext uri="{FF2B5EF4-FFF2-40B4-BE49-F238E27FC236}">
                <a16:creationId xmlns:a16="http://schemas.microsoft.com/office/drawing/2014/main" id="{7BBB301C-9628-4D41-B869-2EAA9CC11DFC}"/>
              </a:ext>
            </a:extLst>
          </p:cNvPr>
          <p:cNvSpPr txBox="1"/>
          <p:nvPr/>
        </p:nvSpPr>
        <p:spPr>
          <a:xfrm>
            <a:off x="194839" y="380861"/>
            <a:ext cx="3101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C5F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cs-CZ" sz="2800" b="1" u="sng" dirty="0">
                <a:solidFill>
                  <a:srgbClr val="C5F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užitkové rostliny: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3A7F79A-FB81-4700-AD8B-B3BE7A990EC2}"/>
              </a:ext>
            </a:extLst>
          </p:cNvPr>
          <p:cNvSpPr txBox="1"/>
          <p:nvPr/>
        </p:nvSpPr>
        <p:spPr>
          <a:xfrm>
            <a:off x="3197132" y="388510"/>
            <a:ext cx="2824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u="sng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cibule kuchyňská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CF786A4-74EA-47E6-85FA-7A78AFAB36D9}"/>
              </a:ext>
            </a:extLst>
          </p:cNvPr>
          <p:cNvSpPr txBox="1"/>
          <p:nvPr/>
        </p:nvSpPr>
        <p:spPr>
          <a:xfrm>
            <a:off x="282039" y="3222030"/>
            <a:ext cx="5739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ze Z Asie, </a:t>
            </a:r>
            <a:r>
              <a:rPr lang="cs-CZ" sz="2800" u="sng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nepostradatelná v kuchyni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54FAF9C-1BDD-4903-8FBA-955D56E536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38" b="15937"/>
          <a:stretch/>
        </p:blipFill>
        <p:spPr>
          <a:xfrm>
            <a:off x="2771825" y="996075"/>
            <a:ext cx="3176062" cy="222595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2CEFF9F-4241-4582-8938-5BDF2BE99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119" y="597924"/>
            <a:ext cx="1750545" cy="1313875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3709ED6F-8D8A-405C-B82D-F9DC86AF2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197" y="597924"/>
            <a:ext cx="1962075" cy="1308050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7C78C552-C011-4F72-B35B-4920920CD1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450" y="4033701"/>
            <a:ext cx="3368230" cy="2245487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3B2A2EAC-CA62-44C0-9318-D529577F45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11333" r="34544"/>
          <a:stretch/>
        </p:blipFill>
        <p:spPr>
          <a:xfrm>
            <a:off x="345757" y="996075"/>
            <a:ext cx="2306971" cy="2225955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4040C4CD-013E-460E-8FB5-550485B061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2"/>
          <a:stretch/>
        </p:blipFill>
        <p:spPr>
          <a:xfrm>
            <a:off x="6096000" y="601815"/>
            <a:ext cx="1749350" cy="1308050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9E663C4E-24D9-4640-AB48-B12D6B7036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09052"/>
            <a:ext cx="2664667" cy="1762620"/>
          </a:xfrm>
          <a:prstGeom prst="rect">
            <a:avLst/>
          </a:prstGeom>
        </p:spPr>
      </p:pic>
      <p:sp>
        <p:nvSpPr>
          <p:cNvPr id="38" name="TextovéPole 37">
            <a:extLst>
              <a:ext uri="{FF2B5EF4-FFF2-40B4-BE49-F238E27FC236}">
                <a16:creationId xmlns:a16="http://schemas.microsoft.com/office/drawing/2014/main" id="{B28FC16C-2ED8-4C11-AE4B-E3FC5A475318}"/>
              </a:ext>
            </a:extLst>
          </p:cNvPr>
          <p:cNvSpPr txBox="1"/>
          <p:nvPr/>
        </p:nvSpPr>
        <p:spPr>
          <a:xfrm>
            <a:off x="5509408" y="5793940"/>
            <a:ext cx="5791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u="sng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cibule + česnek = přírodní antibiotika</a:t>
            </a:r>
          </a:p>
        </p:txBody>
      </p: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E4070482-F2F4-450D-A5F4-72356DC7D5C9}"/>
              </a:ext>
            </a:extLst>
          </p:cNvPr>
          <p:cNvCxnSpPr>
            <a:cxnSpLocks/>
          </p:cNvCxnSpPr>
          <p:nvPr/>
        </p:nvCxnSpPr>
        <p:spPr>
          <a:xfrm>
            <a:off x="7140674" y="3143775"/>
            <a:ext cx="2002158" cy="0"/>
          </a:xfrm>
          <a:prstGeom prst="line">
            <a:avLst/>
          </a:prstGeom>
          <a:ln w="190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4EE21A73-5E4B-4A4F-9E5C-DD8AD623188B}"/>
              </a:ext>
            </a:extLst>
          </p:cNvPr>
          <p:cNvCxnSpPr>
            <a:cxnSpLocks/>
          </p:cNvCxnSpPr>
          <p:nvPr/>
        </p:nvCxnSpPr>
        <p:spPr>
          <a:xfrm>
            <a:off x="7331978" y="2314662"/>
            <a:ext cx="1810854" cy="0"/>
          </a:xfrm>
          <a:prstGeom prst="line">
            <a:avLst/>
          </a:prstGeom>
          <a:ln w="190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2B517F90-EEFA-4393-9D41-C247BFAD77A5}"/>
              </a:ext>
            </a:extLst>
          </p:cNvPr>
          <p:cNvCxnSpPr>
            <a:cxnSpLocks/>
          </p:cNvCxnSpPr>
          <p:nvPr/>
        </p:nvCxnSpPr>
        <p:spPr>
          <a:xfrm>
            <a:off x="6829532" y="2667000"/>
            <a:ext cx="2313300" cy="0"/>
          </a:xfrm>
          <a:prstGeom prst="line">
            <a:avLst/>
          </a:prstGeom>
          <a:ln w="190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2B9FCA65-0FB4-4B05-A9B9-437801F7576A}"/>
              </a:ext>
            </a:extLst>
          </p:cNvPr>
          <p:cNvCxnSpPr>
            <a:cxnSpLocks/>
          </p:cNvCxnSpPr>
          <p:nvPr/>
        </p:nvCxnSpPr>
        <p:spPr>
          <a:xfrm>
            <a:off x="7140674" y="3437389"/>
            <a:ext cx="2002158" cy="0"/>
          </a:xfrm>
          <a:prstGeom prst="line">
            <a:avLst/>
          </a:prstGeom>
          <a:ln w="190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ED2ACA59-4DCD-4B63-832D-81CB06023937}"/>
              </a:ext>
            </a:extLst>
          </p:cNvPr>
          <p:cNvSpPr txBox="1"/>
          <p:nvPr/>
        </p:nvSpPr>
        <p:spPr>
          <a:xfrm>
            <a:off x="8701944" y="3185263"/>
            <a:ext cx="3403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cs-CZ" sz="2800" dirty="0" err="1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podpučí</a:t>
            </a:r>
            <a:r>
              <a:rPr lang="cs-CZ" sz="2800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800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(velmi   </a:t>
            </a:r>
          </a:p>
          <a:p>
            <a:r>
              <a:rPr lang="cs-CZ" sz="2800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krátký stonek)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5A6221B-DBFE-455A-ABBC-A608595410A8}"/>
              </a:ext>
            </a:extLst>
          </p:cNvPr>
          <p:cNvSpPr txBox="1"/>
          <p:nvPr/>
        </p:nvSpPr>
        <p:spPr>
          <a:xfrm>
            <a:off x="9048493" y="2377605"/>
            <a:ext cx="2111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šupiny (listy)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7A9BD83-B4E8-44E3-B462-C3A6F5938945}"/>
              </a:ext>
            </a:extLst>
          </p:cNvPr>
          <p:cNvSpPr txBox="1"/>
          <p:nvPr/>
        </p:nvSpPr>
        <p:spPr>
          <a:xfrm>
            <a:off x="9040395" y="1972558"/>
            <a:ext cx="133841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stonek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338D6A0-BEB8-4FAC-A707-A5EDD58F6FBF}"/>
              </a:ext>
            </a:extLst>
          </p:cNvPr>
          <p:cNvSpPr txBox="1"/>
          <p:nvPr/>
        </p:nvSpPr>
        <p:spPr>
          <a:xfrm>
            <a:off x="9048493" y="2777748"/>
            <a:ext cx="2962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základ nové cibule </a:t>
            </a: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92DBD9DC-FF2D-4E4B-9630-68C6DAACDC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1" r="9742"/>
          <a:stretch/>
        </p:blipFill>
        <p:spPr>
          <a:xfrm>
            <a:off x="351196" y="3835752"/>
            <a:ext cx="1527938" cy="2641387"/>
          </a:xfrm>
          <a:prstGeom prst="rect">
            <a:avLst/>
          </a:prstGeom>
          <a:ln w="9525" cap="sq">
            <a:solidFill>
              <a:srgbClr val="FFCC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" name="TextovéPole 38">
            <a:extLst>
              <a:ext uri="{FF2B5EF4-FFF2-40B4-BE49-F238E27FC236}">
                <a16:creationId xmlns:a16="http://schemas.microsoft.com/office/drawing/2014/main" id="{38A248B8-6967-468B-BB5E-741B863A195B}"/>
              </a:ext>
            </a:extLst>
          </p:cNvPr>
          <p:cNvSpPr txBox="1"/>
          <p:nvPr/>
        </p:nvSpPr>
        <p:spPr>
          <a:xfrm>
            <a:off x="5509408" y="3912243"/>
            <a:ext cx="2969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u="sng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česnek kuchyňský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5F6582A2-29FE-47FC-9765-EECA3E832D4C}"/>
              </a:ext>
            </a:extLst>
          </p:cNvPr>
          <p:cNvSpPr txBox="1"/>
          <p:nvPr/>
        </p:nvSpPr>
        <p:spPr>
          <a:xfrm>
            <a:off x="5447825" y="4455235"/>
            <a:ext cx="6563149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příznivý vliv na odolnost organismu </a:t>
            </a:r>
          </a:p>
          <a:p>
            <a:r>
              <a:rPr lang="cs-CZ" sz="2800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snižuje krevní tlak + cholesterol, čistí cévy</a:t>
            </a:r>
          </a:p>
          <a:p>
            <a:r>
              <a:rPr lang="cs-CZ" sz="2800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ničí střevní parazity, …  </a:t>
            </a:r>
          </a:p>
        </p:txBody>
      </p:sp>
    </p:spTree>
    <p:extLst>
      <p:ext uri="{BB962C8B-B14F-4D97-AF65-F5344CB8AC3E}">
        <p14:creationId xmlns:p14="http://schemas.microsoft.com/office/powerpoint/2010/main" val="3217919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2" grpId="0"/>
      <p:bldP spid="38" grpId="0"/>
      <p:bldP spid="52" grpId="0"/>
      <p:bldP spid="18" grpId="0"/>
      <p:bldP spid="19" grpId="0"/>
      <p:bldP spid="20" grpId="0"/>
      <p:bldP spid="39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>
            <a:extLst>
              <a:ext uri="{FF2B5EF4-FFF2-40B4-BE49-F238E27FC236}">
                <a16:creationId xmlns:a16="http://schemas.microsoft.com/office/drawing/2014/main" id="{7BBB301C-9628-4D41-B869-2EAA9CC11DFC}"/>
              </a:ext>
            </a:extLst>
          </p:cNvPr>
          <p:cNvSpPr txBox="1"/>
          <p:nvPr/>
        </p:nvSpPr>
        <p:spPr>
          <a:xfrm>
            <a:off x="196895" y="305424"/>
            <a:ext cx="3101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C5F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cs-CZ" sz="2800" b="1" u="sng" dirty="0">
                <a:solidFill>
                  <a:srgbClr val="C5F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užitkové rostliny: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3A7F79A-FB81-4700-AD8B-B3BE7A990EC2}"/>
              </a:ext>
            </a:extLst>
          </p:cNvPr>
          <p:cNvSpPr txBox="1"/>
          <p:nvPr/>
        </p:nvSpPr>
        <p:spPr>
          <a:xfrm>
            <a:off x="4262487" y="309817"/>
            <a:ext cx="213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u="sng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pór zahradní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CF786A4-74EA-47E6-85FA-7A78AFAB36D9}"/>
              </a:ext>
            </a:extLst>
          </p:cNvPr>
          <p:cNvSpPr txBox="1"/>
          <p:nvPr/>
        </p:nvSpPr>
        <p:spPr>
          <a:xfrm>
            <a:off x="333592" y="3153306"/>
            <a:ext cx="5437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využíváme zesílené listové pochvy</a:t>
            </a:r>
            <a:endParaRPr lang="cs-CZ" sz="2800" u="sng" dirty="0">
              <a:solidFill>
                <a:srgbClr val="0A0C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1E5B95B-417F-4800-8249-72E9B094D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33" y="895194"/>
            <a:ext cx="3393810" cy="225811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303445A-84B5-4DB7-B815-15413671B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80" y="895194"/>
            <a:ext cx="3380526" cy="225811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B07649F-F6C1-4101-99F7-EEB344A7B9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48"/>
          <a:stretch/>
        </p:blipFill>
        <p:spPr>
          <a:xfrm>
            <a:off x="673285" y="911730"/>
            <a:ext cx="2572568" cy="224177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D4C7189-59CB-47D2-A8AE-47372BCBE0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907" y="2032616"/>
            <a:ext cx="2656637" cy="1771091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947FCF3F-F02C-4875-8F30-96D64F4299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821" y="4360117"/>
            <a:ext cx="2639637" cy="1749467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BF25EFBF-3D08-474B-825D-734AE8C40C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1" r="4915"/>
          <a:stretch/>
        </p:blipFill>
        <p:spPr>
          <a:xfrm>
            <a:off x="7464130" y="3464196"/>
            <a:ext cx="1721316" cy="1621203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DEEB40FD-F7F8-49A5-B855-7A74CF7DB8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564" y="4549003"/>
            <a:ext cx="2981325" cy="1991454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12C8A1A9-AA54-4CB4-8C48-79C0FF80BFB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t="3827" r="1425"/>
          <a:stretch/>
        </p:blipFill>
        <p:spPr>
          <a:xfrm>
            <a:off x="353774" y="3740116"/>
            <a:ext cx="3394344" cy="2363868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0D520188-40F7-481D-8900-990D9EE216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07" y="5168693"/>
            <a:ext cx="2244055" cy="1357614"/>
          </a:xfrm>
          <a:prstGeom prst="rect">
            <a:avLst/>
          </a:prstGeom>
        </p:spPr>
      </p:pic>
      <p:sp>
        <p:nvSpPr>
          <p:cNvPr id="47" name="TextovéPole 46">
            <a:extLst>
              <a:ext uri="{FF2B5EF4-FFF2-40B4-BE49-F238E27FC236}">
                <a16:creationId xmlns:a16="http://schemas.microsoft.com/office/drawing/2014/main" id="{DE1B92C9-E8E5-4D7B-BCB6-74269282879E}"/>
              </a:ext>
            </a:extLst>
          </p:cNvPr>
          <p:cNvSpPr txBox="1"/>
          <p:nvPr/>
        </p:nvSpPr>
        <p:spPr>
          <a:xfrm>
            <a:off x="3748118" y="3751577"/>
            <a:ext cx="3732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u="sng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česnek pažitka </a:t>
            </a:r>
            <a:r>
              <a:rPr lang="cs-CZ" sz="2800" u="sng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800" u="sng" dirty="0" err="1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šnytlík</a:t>
            </a:r>
            <a:r>
              <a:rPr lang="cs-CZ" sz="2800" u="sng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31712184-0394-4684-A16A-0FB3AAD35329}"/>
              </a:ext>
            </a:extLst>
          </p:cNvPr>
          <p:cNvSpPr txBox="1"/>
          <p:nvPr/>
        </p:nvSpPr>
        <p:spPr>
          <a:xfrm>
            <a:off x="9225809" y="3886900"/>
            <a:ext cx="2635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koření i ozdoba</a:t>
            </a:r>
            <a:endParaRPr lang="cs-CZ" sz="2800" u="sng" dirty="0">
              <a:solidFill>
                <a:srgbClr val="0A0C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8A199E06-289F-4394-A51B-AD57696CC553}"/>
              </a:ext>
            </a:extLst>
          </p:cNvPr>
          <p:cNvSpPr txBox="1"/>
          <p:nvPr/>
        </p:nvSpPr>
        <p:spPr>
          <a:xfrm>
            <a:off x="353774" y="6129755"/>
            <a:ext cx="6023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800" b="1" u="sng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užitkové = zdraví prospěšná zelenina</a:t>
            </a:r>
          </a:p>
        </p:txBody>
      </p:sp>
    </p:spTree>
    <p:extLst>
      <p:ext uri="{BB962C8B-B14F-4D97-AF65-F5344CB8AC3E}">
        <p14:creationId xmlns:p14="http://schemas.microsoft.com/office/powerpoint/2010/main" val="217424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2" grpId="0"/>
      <p:bldP spid="47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9CF3F7B-B600-4759-A13E-F2114FA93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97521"/>
            <a:ext cx="9966960" cy="1318956"/>
          </a:xfrm>
          <a:ln>
            <a:noFill/>
          </a:ln>
        </p:spPr>
        <p:txBody>
          <a:bodyPr/>
          <a:lstStyle/>
          <a:p>
            <a:r>
              <a:rPr lang="cs-CZ" u="sng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planí zástupci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3A7F79A-FB81-4700-AD8B-B3BE7A990EC2}"/>
              </a:ext>
            </a:extLst>
          </p:cNvPr>
          <p:cNvSpPr txBox="1"/>
          <p:nvPr/>
        </p:nvSpPr>
        <p:spPr>
          <a:xfrm>
            <a:off x="2205466" y="1346586"/>
            <a:ext cx="2606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u="sng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lilie zlatohlávek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A2C60D76-4D8E-4951-8FAC-A65D114AD603}"/>
              </a:ext>
            </a:extLst>
          </p:cNvPr>
          <p:cNvSpPr txBox="1"/>
          <p:nvPr/>
        </p:nvSpPr>
        <p:spPr>
          <a:xfrm>
            <a:off x="7846744" y="3636085"/>
            <a:ext cx="4208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hlavně lužní lesy (léčivka, </a:t>
            </a:r>
          </a:p>
          <a:p>
            <a:r>
              <a:rPr lang="cs-CZ" sz="2800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zelenina i okrasa)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6A5EFA4-552C-4D97-962F-D0C3359A22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5" t="8725" r="10733"/>
          <a:stretch/>
        </p:blipFill>
        <p:spPr>
          <a:xfrm>
            <a:off x="474441" y="489815"/>
            <a:ext cx="1621156" cy="394126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FB1C53F-C76F-4D2F-8C77-2D35AFB128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65"/>
          <a:stretch/>
        </p:blipFill>
        <p:spPr>
          <a:xfrm>
            <a:off x="2241154" y="1943725"/>
            <a:ext cx="1714500" cy="2487355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1B1DF37C-048E-4A97-8AC9-E9DF8846E903}"/>
              </a:ext>
            </a:extLst>
          </p:cNvPr>
          <p:cNvSpPr txBox="1"/>
          <p:nvPr/>
        </p:nvSpPr>
        <p:spPr>
          <a:xfrm>
            <a:off x="3000556" y="3770442"/>
            <a:ext cx="1811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800" b="1" u="sng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chráněná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5787DDB7-8AF8-4A0C-B43D-53E6053E0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264" y="1471831"/>
            <a:ext cx="3129975" cy="2086650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475ACC4-2B48-4382-9518-EF6B14EAD7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309" y="1481176"/>
            <a:ext cx="2762250" cy="2073212"/>
          </a:xfrm>
          <a:prstGeom prst="rect">
            <a:avLst/>
          </a:prstGeom>
        </p:spPr>
      </p:pic>
      <p:sp>
        <p:nvSpPr>
          <p:cNvPr id="34" name="TextovéPole 33">
            <a:extLst>
              <a:ext uri="{FF2B5EF4-FFF2-40B4-BE49-F238E27FC236}">
                <a16:creationId xmlns:a16="http://schemas.microsoft.com/office/drawing/2014/main" id="{4D989261-F440-4693-9671-8253DE0263CC}"/>
              </a:ext>
            </a:extLst>
          </p:cNvPr>
          <p:cNvSpPr txBox="1"/>
          <p:nvPr/>
        </p:nvSpPr>
        <p:spPr>
          <a:xfrm>
            <a:off x="5351624" y="3639349"/>
            <a:ext cx="2664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u="sng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česnek medvědí</a:t>
            </a:r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F9BD5BBF-FD74-426B-8564-B545197246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" t="30533" r="2500"/>
          <a:stretch/>
        </p:blipFill>
        <p:spPr>
          <a:xfrm>
            <a:off x="474441" y="4606657"/>
            <a:ext cx="3709989" cy="1876352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405A6F04-68B6-49ED-BC06-86A980C89A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24" y="4606657"/>
            <a:ext cx="2814528" cy="1876352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C346B934-1E3B-470C-BACE-6FF35347776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1" r="8574"/>
          <a:stretch/>
        </p:blipFill>
        <p:spPr>
          <a:xfrm>
            <a:off x="4329987" y="4378012"/>
            <a:ext cx="2267680" cy="2104997"/>
          </a:xfrm>
          <a:prstGeom prst="rect">
            <a:avLst/>
          </a:prstGeom>
        </p:spPr>
      </p:pic>
      <p:sp>
        <p:nvSpPr>
          <p:cNvPr id="38" name="TextovéPole 37">
            <a:extLst>
              <a:ext uri="{FF2B5EF4-FFF2-40B4-BE49-F238E27FC236}">
                <a16:creationId xmlns:a16="http://schemas.microsoft.com/office/drawing/2014/main" id="{9CEA0508-BF29-4535-9BBE-DBC53D0651F2}"/>
              </a:ext>
            </a:extLst>
          </p:cNvPr>
          <p:cNvSpPr txBox="1"/>
          <p:nvPr/>
        </p:nvSpPr>
        <p:spPr>
          <a:xfrm>
            <a:off x="9557752" y="4772670"/>
            <a:ext cx="2274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u="sng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křivatec žlutý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573006B4-0864-4E08-BAB8-4C11970A95F7}"/>
              </a:ext>
            </a:extLst>
          </p:cNvPr>
          <p:cNvSpPr txBox="1"/>
          <p:nvPr/>
        </p:nvSpPr>
        <p:spPr>
          <a:xfrm>
            <a:off x="9702823" y="5376824"/>
            <a:ext cx="19848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kvete brzy </a:t>
            </a:r>
          </a:p>
          <a:p>
            <a:pPr algn="ctr"/>
            <a:r>
              <a:rPr lang="cs-CZ" sz="2800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na jaře</a:t>
            </a:r>
          </a:p>
        </p:txBody>
      </p:sp>
    </p:spTree>
    <p:extLst>
      <p:ext uri="{BB962C8B-B14F-4D97-AF65-F5344CB8AC3E}">
        <p14:creationId xmlns:p14="http://schemas.microsoft.com/office/powerpoint/2010/main" val="3919812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33" grpId="0"/>
      <p:bldP spid="25" grpId="0"/>
      <p:bldP spid="34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43A7F79A-FB81-4700-AD8B-B3BE7A990EC2}"/>
              </a:ext>
            </a:extLst>
          </p:cNvPr>
          <p:cNvSpPr txBox="1"/>
          <p:nvPr/>
        </p:nvSpPr>
        <p:spPr>
          <a:xfrm>
            <a:off x="2665411" y="3654202"/>
            <a:ext cx="12875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u="sng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ocún </a:t>
            </a:r>
          </a:p>
          <a:p>
            <a:pPr algn="ctr"/>
            <a:r>
              <a:rPr lang="cs-CZ" sz="2800" b="1" u="sng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jesenní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573006B4-0864-4E08-BAB8-4C11970A95F7}"/>
              </a:ext>
            </a:extLst>
          </p:cNvPr>
          <p:cNvSpPr txBox="1"/>
          <p:nvPr/>
        </p:nvSpPr>
        <p:spPr>
          <a:xfrm>
            <a:off x="2259612" y="4608309"/>
            <a:ext cx="21377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na jaře listy,</a:t>
            </a:r>
          </a:p>
          <a:p>
            <a:r>
              <a:rPr lang="cs-CZ" sz="2800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květy až na</a:t>
            </a:r>
          </a:p>
          <a:p>
            <a:r>
              <a:rPr lang="cs-CZ" sz="2800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podzim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7306E19-24B3-456B-9186-631578CA6C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8"/>
          <a:stretch/>
        </p:blipFill>
        <p:spPr>
          <a:xfrm>
            <a:off x="401295" y="3562203"/>
            <a:ext cx="1926337" cy="295195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2509629-124E-45F7-8E33-91F846E7F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1295" y="366025"/>
            <a:ext cx="3448050" cy="228525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D9C1C85-0E48-44E3-9E6D-BCD87833C7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6"/>
          <a:stretch/>
        </p:blipFill>
        <p:spPr>
          <a:xfrm>
            <a:off x="2096881" y="1609393"/>
            <a:ext cx="2424592" cy="193171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78ACF9D1-37E4-46D6-909A-8F0B4A698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963" y="369121"/>
            <a:ext cx="3177742" cy="238506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A9B47B8E-83D0-4F03-88FA-B1A72EEBA2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5"/>
          <a:stretch/>
        </p:blipFill>
        <p:spPr>
          <a:xfrm>
            <a:off x="4668834" y="362615"/>
            <a:ext cx="3673823" cy="2963183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7D098D1F-A4F9-4249-83B8-FA5961225F8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19713"/>
          <a:stretch/>
        </p:blipFill>
        <p:spPr>
          <a:xfrm>
            <a:off x="7207957" y="4535671"/>
            <a:ext cx="3554886" cy="1978483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43EA6191-AE5F-4FF6-89E3-8EFBD5DD6F7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" r="20365"/>
          <a:stretch/>
        </p:blipFill>
        <p:spPr>
          <a:xfrm rot="16200000">
            <a:off x="4318302" y="3785586"/>
            <a:ext cx="2739558" cy="2717578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3CF3E0B2-B6C7-4FD6-93AD-DFB17D926FB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3" t="26711" r="33607"/>
          <a:stretch/>
        </p:blipFill>
        <p:spPr>
          <a:xfrm>
            <a:off x="10923930" y="3869419"/>
            <a:ext cx="866775" cy="2648013"/>
          </a:xfrm>
          <a:prstGeom prst="rect">
            <a:avLst/>
          </a:prstGeom>
        </p:spPr>
      </p:pic>
      <p:sp>
        <p:nvSpPr>
          <p:cNvPr id="36" name="TextovéPole 35">
            <a:extLst>
              <a:ext uri="{FF2B5EF4-FFF2-40B4-BE49-F238E27FC236}">
                <a16:creationId xmlns:a16="http://schemas.microsoft.com/office/drawing/2014/main" id="{36F52D10-A27E-4D3A-AA2C-1D6FD7DFB6C0}"/>
              </a:ext>
            </a:extLst>
          </p:cNvPr>
          <p:cNvSpPr txBox="1"/>
          <p:nvPr/>
        </p:nvSpPr>
        <p:spPr>
          <a:xfrm>
            <a:off x="274016" y="2588899"/>
            <a:ext cx="19457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u="sng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konvalinka </a:t>
            </a:r>
          </a:p>
          <a:p>
            <a:pPr algn="ctr"/>
            <a:r>
              <a:rPr lang="cs-CZ" sz="2800" b="1" u="sng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vonná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8424F19E-47C4-4206-8598-9D66D439FE1F}"/>
              </a:ext>
            </a:extLst>
          </p:cNvPr>
          <p:cNvSpPr txBox="1"/>
          <p:nvPr/>
        </p:nvSpPr>
        <p:spPr>
          <a:xfrm>
            <a:off x="7514773" y="3826766"/>
            <a:ext cx="2941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u="sng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vraní oko čtyřlisté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F561E007-E283-4A1B-AC5C-8B43B2004DCD}"/>
              </a:ext>
            </a:extLst>
          </p:cNvPr>
          <p:cNvSpPr txBox="1"/>
          <p:nvPr/>
        </p:nvSpPr>
        <p:spPr>
          <a:xfrm>
            <a:off x="8533275" y="2753079"/>
            <a:ext cx="3384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u="sng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kokořík mnohokvětý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F87AE759-5A15-4652-B274-FB34E7DF88EF}"/>
              </a:ext>
            </a:extLst>
          </p:cNvPr>
          <p:cNvSpPr txBox="1"/>
          <p:nvPr/>
        </p:nvSpPr>
        <p:spPr>
          <a:xfrm>
            <a:off x="3848332" y="3247201"/>
            <a:ext cx="1806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cs-CZ" sz="2800" b="1" u="sng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jedovaté</a:t>
            </a:r>
          </a:p>
        </p:txBody>
      </p:sp>
      <p:sp>
        <p:nvSpPr>
          <p:cNvPr id="92" name="TextovéPole 91">
            <a:extLst>
              <a:ext uri="{FF2B5EF4-FFF2-40B4-BE49-F238E27FC236}">
                <a16:creationId xmlns:a16="http://schemas.microsoft.com/office/drawing/2014/main" id="{B11E1122-81A7-472C-AEA0-F39AA024BCFD}"/>
              </a:ext>
            </a:extLst>
          </p:cNvPr>
          <p:cNvSpPr txBox="1"/>
          <p:nvPr/>
        </p:nvSpPr>
        <p:spPr>
          <a:xfrm>
            <a:off x="2327632" y="3302114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cs-CZ" sz="2800" b="1" u="sng" dirty="0">
              <a:solidFill>
                <a:srgbClr val="0A0C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TextovéPole 93">
            <a:extLst>
              <a:ext uri="{FF2B5EF4-FFF2-40B4-BE49-F238E27FC236}">
                <a16:creationId xmlns:a16="http://schemas.microsoft.com/office/drawing/2014/main" id="{F162A64A-AE52-4262-910C-BA623F45A5A3}"/>
              </a:ext>
            </a:extLst>
          </p:cNvPr>
          <p:cNvSpPr txBox="1"/>
          <p:nvPr/>
        </p:nvSpPr>
        <p:spPr>
          <a:xfrm>
            <a:off x="7100087" y="3826766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cs-CZ" sz="2800" b="1" u="sng" dirty="0">
              <a:solidFill>
                <a:srgbClr val="0A0C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TextovéPole 94">
            <a:extLst>
              <a:ext uri="{FF2B5EF4-FFF2-40B4-BE49-F238E27FC236}">
                <a16:creationId xmlns:a16="http://schemas.microsoft.com/office/drawing/2014/main" id="{78D02527-5C66-4D43-8FE1-F1F3F14B8AF6}"/>
              </a:ext>
            </a:extLst>
          </p:cNvPr>
          <p:cNvSpPr txBox="1"/>
          <p:nvPr/>
        </p:nvSpPr>
        <p:spPr>
          <a:xfrm>
            <a:off x="7194231" y="3325247"/>
            <a:ext cx="488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FF19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cs-CZ" sz="2800" u="sng" dirty="0">
                <a:solidFill>
                  <a:srgbClr val="0A0C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nebezpečí záměny s borůvkou</a:t>
            </a:r>
            <a:r>
              <a:rPr lang="cs-CZ" sz="2800" dirty="0">
                <a:solidFill>
                  <a:srgbClr val="FF19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cxnSp>
        <p:nvCxnSpPr>
          <p:cNvPr id="96" name="Přímá spojnice se šipkou 95">
            <a:extLst>
              <a:ext uri="{FF2B5EF4-FFF2-40B4-BE49-F238E27FC236}">
                <a16:creationId xmlns:a16="http://schemas.microsoft.com/office/drawing/2014/main" id="{20B3A340-6C2B-410F-A7B7-74E6D12BDBA2}"/>
              </a:ext>
            </a:extLst>
          </p:cNvPr>
          <p:cNvCxnSpPr>
            <a:cxnSpLocks/>
          </p:cNvCxnSpPr>
          <p:nvPr/>
        </p:nvCxnSpPr>
        <p:spPr>
          <a:xfrm>
            <a:off x="10288158" y="3825334"/>
            <a:ext cx="873897" cy="207742"/>
          </a:xfrm>
          <a:prstGeom prst="straightConnector1">
            <a:avLst/>
          </a:prstGeom>
          <a:ln w="41275">
            <a:solidFill>
              <a:srgbClr val="FF19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721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9B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9B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1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9B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9B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39" grpId="0"/>
      <p:bldP spid="36" grpId="0"/>
      <p:bldP spid="36" grpId="1"/>
      <p:bldP spid="40" grpId="0"/>
      <p:bldP spid="40" grpId="1"/>
      <p:bldP spid="41" grpId="0"/>
      <p:bldP spid="42" grpId="0"/>
      <p:bldP spid="42" grpId="1"/>
      <p:bldP spid="92" grpId="0"/>
      <p:bldP spid="94" grpId="0"/>
      <p:bldP spid="95" grpId="0"/>
    </p:bldLst>
  </p:timing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1210</TotalTime>
  <Words>285</Words>
  <Application>Microsoft Office PowerPoint</Application>
  <PresentationFormat>Širokoúhlá obrazovka</PresentationFormat>
  <Paragraphs>83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Century Gothic</vt:lpstr>
      <vt:lpstr>Corbel</vt:lpstr>
      <vt:lpstr>Základ</vt:lpstr>
      <vt:lpstr>Jednoděložné rostliny</vt:lpstr>
      <vt:lpstr>Liliovité  + příbuzné druhy</vt:lpstr>
      <vt:lpstr>pěstovaní zástupci</vt:lpstr>
      <vt:lpstr>Prezentace aplikace PowerPoint</vt:lpstr>
      <vt:lpstr>Prezentace aplikace PowerPoint</vt:lpstr>
      <vt:lpstr>planí zástupci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Věrka Věrka</dc:creator>
  <cp:lastModifiedBy>Mičulková Andrea</cp:lastModifiedBy>
  <cp:revision>66</cp:revision>
  <dcterms:created xsi:type="dcterms:W3CDTF">2020-04-02T16:21:47Z</dcterms:created>
  <dcterms:modified xsi:type="dcterms:W3CDTF">2020-04-06T09:37:11Z</dcterms:modified>
</cp:coreProperties>
</file>