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75" d="100"/>
          <a:sy n="75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9.jpg"/><Relationship Id="rId7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7.jpg"/><Relationship Id="rId10" Type="http://schemas.openxmlformats.org/officeDocument/2006/relationships/image" Target="../media/image19.jpg"/><Relationship Id="rId4" Type="http://schemas.openxmlformats.org/officeDocument/2006/relationships/image" Target="../media/image12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62303" y="103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cs-CZ" sz="6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- byliny</a:t>
            </a:r>
            <a:endParaRPr lang="cs-CZ" sz="6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4" y="1291192"/>
            <a:ext cx="2819072" cy="18793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6368" y="3146563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pampeliška lékařská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20" y="1291192"/>
            <a:ext cx="2766685" cy="185537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61293" y="3146563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sedmikráska chudobka</a:t>
            </a:r>
            <a:endParaRPr lang="cs-CZ" sz="28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3"/>
          <a:stretch/>
        </p:blipFill>
        <p:spPr>
          <a:xfrm>
            <a:off x="8678679" y="1295552"/>
            <a:ext cx="2674422" cy="18706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758768" y="3167873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kopretina bílá</a:t>
            </a:r>
            <a:endParaRPr lang="cs-CZ" sz="28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4" y="3956821"/>
            <a:ext cx="2819072" cy="18793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20" y="3956821"/>
            <a:ext cx="2813544" cy="187938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79" y="3956821"/>
            <a:ext cx="2365809" cy="187938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50593" y="5836202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jahodník obecný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126656" y="5815411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jetel luční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905713" y="5815411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jetel plazivý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554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65517" y="2330401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bez černý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04916" y="2330400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čekanka obecná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58312" y="2376567"/>
            <a:ext cx="1835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břečťan </a:t>
            </a:r>
            <a:br>
              <a:rPr lang="cs-CZ" sz="2800" b="1" dirty="0" smtClean="0"/>
            </a:br>
            <a:r>
              <a:rPr lang="cs-CZ" sz="2800" b="1" dirty="0" smtClean="0"/>
              <a:t>popínavý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681631" y="2330400"/>
            <a:ext cx="2021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česnáček </a:t>
            </a:r>
            <a:br>
              <a:rPr lang="cs-CZ" sz="2800" b="1" dirty="0" smtClean="0"/>
            </a:br>
            <a:r>
              <a:rPr lang="cs-CZ" sz="2800" b="1" dirty="0" smtClean="0"/>
              <a:t>lékařský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5777" y="5853350"/>
            <a:ext cx="2129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hluchavka </a:t>
            </a:r>
            <a:br>
              <a:rPr lang="cs-CZ" sz="2800" b="1" dirty="0" smtClean="0"/>
            </a:br>
            <a:r>
              <a:rPr lang="cs-CZ" sz="2800" b="1" dirty="0" smtClean="0"/>
              <a:t>bílá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54270" y="5806193"/>
            <a:ext cx="171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jitrocel </a:t>
            </a:r>
            <a:br>
              <a:rPr lang="cs-CZ" sz="2800" b="1" dirty="0" smtClean="0"/>
            </a:br>
            <a:r>
              <a:rPr lang="cs-CZ" sz="2800" b="1" dirty="0" smtClean="0"/>
              <a:t>kopinatý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6" y="466754"/>
            <a:ext cx="2658771" cy="187938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7" y="451019"/>
            <a:ext cx="2813544" cy="187938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79" y="466754"/>
            <a:ext cx="2592440" cy="187938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4673"/>
          <a:stretch/>
        </p:blipFill>
        <p:spPr>
          <a:xfrm>
            <a:off x="9882407" y="466754"/>
            <a:ext cx="1620152" cy="192532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9" y="3493251"/>
            <a:ext cx="1737092" cy="231612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>
            <a:off x="2454270" y="3505324"/>
            <a:ext cx="1806465" cy="2304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r="20831" b="22228"/>
          <a:stretch/>
        </p:blipFill>
        <p:spPr>
          <a:xfrm>
            <a:off x="4660897" y="3505324"/>
            <a:ext cx="2001045" cy="2348026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4906630" y="5803086"/>
            <a:ext cx="1505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jitrocel </a:t>
            </a:r>
            <a:br>
              <a:rPr lang="cs-CZ" sz="2800" b="1" dirty="0" smtClean="0"/>
            </a:br>
            <a:r>
              <a:rPr lang="cs-CZ" sz="2800" b="1" dirty="0" smtClean="0"/>
              <a:t>větší</a:t>
            </a:r>
            <a:endParaRPr lang="cs-CZ" sz="2800" b="1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9"/>
          <a:stretch/>
        </p:blipFill>
        <p:spPr>
          <a:xfrm>
            <a:off x="7024964" y="3490143"/>
            <a:ext cx="1960486" cy="2312943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6722279" y="5796872"/>
            <a:ext cx="2821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kokoška </a:t>
            </a:r>
            <a:br>
              <a:rPr lang="cs-CZ" sz="2800" b="1" dirty="0" smtClean="0"/>
            </a:br>
            <a:r>
              <a:rPr lang="cs-CZ" sz="2800" b="1" dirty="0" smtClean="0"/>
              <a:t>pastuší tobolka</a:t>
            </a:r>
            <a:endParaRPr lang="cs-CZ" sz="2800" b="1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19" y="3801879"/>
            <a:ext cx="2566409" cy="1710939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9647987" y="5512818"/>
            <a:ext cx="189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kontryhel </a:t>
            </a:r>
            <a:br>
              <a:rPr lang="cs-CZ" sz="2800" b="1" dirty="0" smtClean="0"/>
            </a:br>
            <a:r>
              <a:rPr lang="cs-CZ" sz="2800" b="1" dirty="0" smtClean="0"/>
              <a:t>obecný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20189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16" grpId="0"/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79248" y="2141214"/>
            <a:ext cx="210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kopřiva </a:t>
            </a:r>
            <a:br>
              <a:rPr lang="cs-CZ" sz="2800" b="1" dirty="0" smtClean="0"/>
            </a:br>
            <a:r>
              <a:rPr lang="cs-CZ" sz="2800" b="1" dirty="0" smtClean="0"/>
              <a:t>dvoudomá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96702" y="2142465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mák vlčí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5172" y="2141213"/>
            <a:ext cx="163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kostival </a:t>
            </a:r>
            <a:br>
              <a:rPr lang="cs-CZ" sz="2800" b="1" dirty="0" smtClean="0"/>
            </a:br>
            <a:r>
              <a:rPr lang="cs-CZ" sz="2800" b="1" dirty="0" smtClean="0"/>
              <a:t>lékařský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64712" y="2293291"/>
            <a:ext cx="1734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pelyněk </a:t>
            </a:r>
            <a:br>
              <a:rPr lang="cs-CZ" sz="2800" b="1" dirty="0" smtClean="0"/>
            </a:br>
            <a:r>
              <a:rPr lang="cs-CZ" sz="2800" b="1" dirty="0" smtClean="0"/>
              <a:t>černobýl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2697" y="5797283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pomněnka </a:t>
            </a:r>
            <a:br>
              <a:rPr lang="cs-CZ" sz="2800" b="1" dirty="0" smtClean="0"/>
            </a:br>
            <a:r>
              <a:rPr lang="cs-CZ" sz="2800" b="1" dirty="0" smtClean="0"/>
              <a:t>rolní/lesní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303787" y="5786152"/>
            <a:ext cx="2452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popenec </a:t>
            </a:r>
            <a:br>
              <a:rPr lang="cs-CZ" sz="2800" b="1" dirty="0" smtClean="0"/>
            </a:br>
            <a:r>
              <a:rPr lang="cs-CZ" sz="2800" b="1" dirty="0" smtClean="0"/>
              <a:t>břečťanolistý</a:t>
            </a:r>
            <a:endParaRPr lang="cs-CZ" sz="28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060890" y="5774135"/>
            <a:ext cx="2792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pryskyřník </a:t>
            </a:r>
            <a:br>
              <a:rPr lang="cs-CZ" sz="2800" b="1" dirty="0" smtClean="0"/>
            </a:br>
            <a:r>
              <a:rPr lang="cs-CZ" sz="2800" b="1" dirty="0" smtClean="0"/>
              <a:t>prudký/plazivý</a:t>
            </a:r>
            <a:endParaRPr lang="cs-CZ" sz="28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429269" y="5785266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rozrazil </a:t>
            </a:r>
            <a:br>
              <a:rPr lang="cs-CZ" sz="2800" b="1" dirty="0" smtClean="0"/>
            </a:br>
            <a:r>
              <a:rPr lang="cs-CZ" sz="2800" b="1" dirty="0" smtClean="0"/>
              <a:t>rezekvítek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11298"/>
          <a:stretch/>
        </p:blipFill>
        <p:spPr>
          <a:xfrm>
            <a:off x="149237" y="339475"/>
            <a:ext cx="2568292" cy="18017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5" y="696547"/>
            <a:ext cx="2566409" cy="1444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02" y="430275"/>
            <a:ext cx="2566409" cy="17109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19" y="325616"/>
            <a:ext cx="1475756" cy="19676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4219" r="23604"/>
          <a:stretch/>
        </p:blipFill>
        <p:spPr>
          <a:xfrm>
            <a:off x="338213" y="3368449"/>
            <a:ext cx="2563801" cy="24288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0"/>
          <a:stretch/>
        </p:blipFill>
        <p:spPr>
          <a:xfrm>
            <a:off x="3274023" y="3342242"/>
            <a:ext cx="2512445" cy="244391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62" y="3727397"/>
            <a:ext cx="2566409" cy="171093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65" y="3727397"/>
            <a:ext cx="2566409" cy="171093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22311"/>
          <a:stretch/>
        </p:blipFill>
        <p:spPr>
          <a:xfrm>
            <a:off x="10411268" y="430275"/>
            <a:ext cx="1576551" cy="1874743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10331356" y="2305018"/>
            <a:ext cx="1736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řebříček </a:t>
            </a:r>
            <a:br>
              <a:rPr lang="cs-CZ" sz="2800" b="1" dirty="0" smtClean="0"/>
            </a:br>
            <a:r>
              <a:rPr lang="cs-CZ" sz="2800" b="1" dirty="0" smtClean="0"/>
              <a:t>obecný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67956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16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906717" y="2109750"/>
            <a:ext cx="2879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zlatice převislá </a:t>
            </a:r>
            <a:br>
              <a:rPr lang="cs-CZ" sz="2800" b="1" dirty="0" smtClean="0"/>
            </a:br>
            <a:r>
              <a:rPr lang="cs-CZ" sz="2800" b="1" dirty="0" smtClean="0"/>
              <a:t>(zlatý déšť)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90429" y="2177277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sléz lesní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69673" y="2113742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třezalka tečkovaná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98059" y="5797283"/>
            <a:ext cx="2331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vlaštovičník </a:t>
            </a:r>
            <a:br>
              <a:rPr lang="cs-CZ" sz="2800" b="1" dirty="0" smtClean="0"/>
            </a:br>
            <a:r>
              <a:rPr lang="cs-CZ" sz="2800" b="1" dirty="0" smtClean="0"/>
              <a:t>větší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51127" y="5452935"/>
            <a:ext cx="239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šťovík kyselý</a:t>
            </a:r>
            <a:endParaRPr lang="cs-CZ" sz="28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530696" y="5452935"/>
            <a:ext cx="2432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šeřík obecný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13882" r="11836"/>
          <a:stretch/>
        </p:blipFill>
        <p:spPr>
          <a:xfrm>
            <a:off x="9144175" y="399364"/>
            <a:ext cx="1993616" cy="174184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06" y="3783001"/>
            <a:ext cx="2923691" cy="171093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39" y="3783001"/>
            <a:ext cx="2966589" cy="166993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8" y="350017"/>
            <a:ext cx="2590397" cy="1726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06" y="3503692"/>
            <a:ext cx="1720193" cy="229359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" y="350017"/>
            <a:ext cx="2624072" cy="17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16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7965" y="-8172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cs-CZ" sz="6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</a:t>
            </a:r>
            <a:endParaRPr lang="cs-CZ" sz="6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" y="3966653"/>
            <a:ext cx="2365809" cy="18793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9" y="1001360"/>
            <a:ext cx="2592440" cy="18793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>
            <a:off x="3264968" y="3623317"/>
            <a:ext cx="1806465" cy="2304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1" y="1008837"/>
            <a:ext cx="2658771" cy="18793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18" y="1027107"/>
            <a:ext cx="2566409" cy="14446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07" y="999413"/>
            <a:ext cx="2566409" cy="171093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66348" y="2910612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bez černý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93828" y="2460111"/>
            <a:ext cx="163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kostival </a:t>
            </a:r>
            <a:br>
              <a:rPr lang="cs-CZ" sz="2800" b="1" dirty="0" smtClean="0"/>
            </a:br>
            <a:r>
              <a:rPr lang="cs-CZ" sz="2800" b="1" dirty="0" smtClean="0"/>
              <a:t>lékařský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39276" y="2858978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čekanka obecná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620309" y="2704311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rozrazil </a:t>
            </a:r>
            <a:br>
              <a:rPr lang="cs-CZ" sz="2800" b="1" dirty="0" smtClean="0"/>
            </a:br>
            <a:r>
              <a:rPr lang="cs-CZ" sz="2800" b="1" dirty="0" smtClean="0"/>
              <a:t>rezekvítek</a:t>
            </a:r>
            <a:endParaRPr lang="cs-CZ" sz="2800" b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88" y="3623317"/>
            <a:ext cx="1720193" cy="229359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4673"/>
          <a:stretch/>
        </p:blipFill>
        <p:spPr>
          <a:xfrm>
            <a:off x="8000157" y="3963827"/>
            <a:ext cx="1620152" cy="192532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63688" y="5868428"/>
            <a:ext cx="1406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jetel </a:t>
            </a:r>
            <a:br>
              <a:rPr lang="cs-CZ" sz="2800" b="1" dirty="0" smtClean="0"/>
            </a:br>
            <a:r>
              <a:rPr lang="cs-CZ" sz="2800" b="1" dirty="0" smtClean="0"/>
              <a:t>plazivý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403540" y="5921747"/>
            <a:ext cx="2331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vlaštovičník </a:t>
            </a:r>
            <a:br>
              <a:rPr lang="cs-CZ" sz="2800" b="1" dirty="0" smtClean="0"/>
            </a:br>
            <a:r>
              <a:rPr lang="cs-CZ" sz="2800" b="1" dirty="0" smtClean="0"/>
              <a:t>větší</a:t>
            </a:r>
            <a:endParaRPr lang="cs-CZ" sz="28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753" y="3949233"/>
            <a:ext cx="1475756" cy="196767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0075246" y="5916908"/>
            <a:ext cx="1734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pelyněk </a:t>
            </a:r>
            <a:br>
              <a:rPr lang="cs-CZ" sz="2800" b="1" dirty="0" smtClean="0"/>
            </a:br>
            <a:r>
              <a:rPr lang="cs-CZ" sz="2800" b="1" dirty="0" smtClean="0"/>
              <a:t>černobýl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99379" y="5889147"/>
            <a:ext cx="2021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česnáček </a:t>
            </a:r>
            <a:br>
              <a:rPr lang="cs-CZ" sz="2800" b="1" dirty="0" smtClean="0"/>
            </a:br>
            <a:r>
              <a:rPr lang="cs-CZ" sz="2800" b="1" dirty="0" smtClean="0"/>
              <a:t>lékařský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305942" y="5916907"/>
            <a:ext cx="171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jitrocel </a:t>
            </a:r>
            <a:br>
              <a:rPr lang="cs-CZ" sz="2800" b="1" dirty="0" smtClean="0"/>
            </a:br>
            <a:r>
              <a:rPr lang="cs-CZ" sz="2800" b="1" dirty="0" smtClean="0"/>
              <a:t>kopinatý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1378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59</Words>
  <Application>Microsoft Office PowerPoint</Application>
  <PresentationFormat>Vlastní</PresentationFormat>
  <Paragraphs>41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Stébla</vt:lpstr>
      <vt:lpstr>Rostliny - byliny</vt:lpstr>
      <vt:lpstr>Prezentace aplikace PowerPoint</vt:lpstr>
      <vt:lpstr>Prezentace aplikace PowerPoint</vt:lpstr>
      <vt:lpstr>Prezentace aplikace PowerPoint</vt:lpstr>
      <vt:lpstr>Opakování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 - byliny</dc:title>
  <dc:creator>Jan</dc:creator>
  <cp:lastModifiedBy>konirova</cp:lastModifiedBy>
  <cp:revision>15</cp:revision>
  <dcterms:created xsi:type="dcterms:W3CDTF">2018-04-02T13:25:03Z</dcterms:created>
  <dcterms:modified xsi:type="dcterms:W3CDTF">2018-04-08T07:25:43Z</dcterms:modified>
</cp:coreProperties>
</file>