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2454B-61BD-41E0-88C7-B89B9E222CC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0EA1A1F-6145-4C4F-B6F0-008B9B6B5A67}">
      <dgm:prSet/>
      <dgm:spPr/>
      <dgm:t>
        <a:bodyPr/>
        <a:lstStyle/>
        <a:p>
          <a:r>
            <a:rPr lang="cs-CZ" dirty="0"/>
            <a:t>spojky (a, ale, že, nebo, protože, když ...)</a:t>
          </a:r>
          <a:endParaRPr lang="en-US" dirty="0"/>
        </a:p>
      </dgm:t>
    </dgm:pt>
    <dgm:pt modelId="{BDD7AAC4-74DD-47D0-B49D-3743F2A550EE}" type="parTrans" cxnId="{E85EA555-5E29-40D4-B2C6-1C9D50265A74}">
      <dgm:prSet/>
      <dgm:spPr/>
      <dgm:t>
        <a:bodyPr/>
        <a:lstStyle/>
        <a:p>
          <a:endParaRPr lang="en-US"/>
        </a:p>
      </dgm:t>
    </dgm:pt>
    <dgm:pt modelId="{F54A078C-9FAE-4B33-8A61-7D98D63A6A0E}" type="sibTrans" cxnId="{E85EA555-5E29-40D4-B2C6-1C9D50265A74}">
      <dgm:prSet/>
      <dgm:spPr/>
      <dgm:t>
        <a:bodyPr/>
        <a:lstStyle/>
        <a:p>
          <a:endParaRPr lang="en-US"/>
        </a:p>
      </dgm:t>
    </dgm:pt>
    <dgm:pt modelId="{6530BC67-4AF1-44BB-9E93-D37DCB6C54E7}">
      <dgm:prSet/>
      <dgm:spPr/>
      <dgm:t>
        <a:bodyPr/>
        <a:lstStyle/>
        <a:p>
          <a:r>
            <a:rPr lang="cs-CZ" dirty="0"/>
            <a:t>zájmena (který, kdo, co, jenž ...)</a:t>
          </a:r>
          <a:endParaRPr lang="en-US" dirty="0"/>
        </a:p>
      </dgm:t>
    </dgm:pt>
    <dgm:pt modelId="{93D334E0-CF4B-46CF-B2C2-08AEEE2FC3AF}" type="parTrans" cxnId="{5884863E-0FBB-4028-BDFF-A105E16B2309}">
      <dgm:prSet/>
      <dgm:spPr/>
      <dgm:t>
        <a:bodyPr/>
        <a:lstStyle/>
        <a:p>
          <a:endParaRPr lang="en-US"/>
        </a:p>
      </dgm:t>
    </dgm:pt>
    <dgm:pt modelId="{AB4DA99A-8434-4D47-8F5C-E855B395104B}" type="sibTrans" cxnId="{5884863E-0FBB-4028-BDFF-A105E16B2309}">
      <dgm:prSet/>
      <dgm:spPr/>
      <dgm:t>
        <a:bodyPr/>
        <a:lstStyle/>
        <a:p>
          <a:endParaRPr lang="en-US"/>
        </a:p>
      </dgm:t>
    </dgm:pt>
    <dgm:pt modelId="{65B23551-FCF6-4E78-8438-E31B2B5A96D0}">
      <dgm:prSet/>
      <dgm:spPr/>
      <dgm:t>
        <a:bodyPr/>
        <a:lstStyle/>
        <a:p>
          <a:r>
            <a:rPr lang="cs-CZ" dirty="0"/>
            <a:t>příslovce (kde, odkud, kdy </a:t>
          </a:r>
          <a:endParaRPr lang="en-US" dirty="0"/>
        </a:p>
      </dgm:t>
    </dgm:pt>
    <dgm:pt modelId="{84E058FC-CD7B-47D2-AA69-78CED251BF19}" type="parTrans" cxnId="{6EDD959B-04B6-4F4A-8F75-80DCF883BA2D}">
      <dgm:prSet/>
      <dgm:spPr/>
      <dgm:t>
        <a:bodyPr/>
        <a:lstStyle/>
        <a:p>
          <a:endParaRPr lang="en-US"/>
        </a:p>
      </dgm:t>
    </dgm:pt>
    <dgm:pt modelId="{764EB4F4-56EA-4E75-8853-BE060359B90C}" type="sibTrans" cxnId="{6EDD959B-04B6-4F4A-8F75-80DCF883BA2D}">
      <dgm:prSet/>
      <dgm:spPr/>
      <dgm:t>
        <a:bodyPr/>
        <a:lstStyle/>
        <a:p>
          <a:endParaRPr lang="en-US"/>
        </a:p>
      </dgm:t>
    </dgm:pt>
    <dgm:pt modelId="{0CEDF1D3-EF53-4F0C-AEC5-473F65683679}" type="pres">
      <dgm:prSet presAssocID="{E502454B-61BD-41E0-88C7-B89B9E222CC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64E294-3941-48DE-9D65-9B4C5508B104}" type="pres">
      <dgm:prSet presAssocID="{40EA1A1F-6145-4C4F-B6F0-008B9B6B5A67}" presName="hierRoot1" presStyleCnt="0"/>
      <dgm:spPr/>
    </dgm:pt>
    <dgm:pt modelId="{10ECC2CE-3B06-4199-B4F6-D2F6EE52A8CF}" type="pres">
      <dgm:prSet presAssocID="{40EA1A1F-6145-4C4F-B6F0-008B9B6B5A67}" presName="composite" presStyleCnt="0"/>
      <dgm:spPr/>
    </dgm:pt>
    <dgm:pt modelId="{A7960B36-5F67-444E-90B1-B68B50902111}" type="pres">
      <dgm:prSet presAssocID="{40EA1A1F-6145-4C4F-B6F0-008B9B6B5A67}" presName="background" presStyleLbl="node0" presStyleIdx="0" presStyleCnt="3"/>
      <dgm:spPr/>
    </dgm:pt>
    <dgm:pt modelId="{85856CA3-DBB0-444E-980F-BF4917DC846D}" type="pres">
      <dgm:prSet presAssocID="{40EA1A1F-6145-4C4F-B6F0-008B9B6B5A67}" presName="text" presStyleLbl="fgAcc0" presStyleIdx="0" presStyleCnt="3">
        <dgm:presLayoutVars>
          <dgm:chPref val="3"/>
        </dgm:presLayoutVars>
      </dgm:prSet>
      <dgm:spPr/>
    </dgm:pt>
    <dgm:pt modelId="{B2FBAD9E-C41D-46C9-B632-6818BE421070}" type="pres">
      <dgm:prSet presAssocID="{40EA1A1F-6145-4C4F-B6F0-008B9B6B5A67}" presName="hierChild2" presStyleCnt="0"/>
      <dgm:spPr/>
    </dgm:pt>
    <dgm:pt modelId="{9F6B3FEE-23C3-470D-B3C5-63A4973F4FDF}" type="pres">
      <dgm:prSet presAssocID="{6530BC67-4AF1-44BB-9E93-D37DCB6C54E7}" presName="hierRoot1" presStyleCnt="0"/>
      <dgm:spPr/>
    </dgm:pt>
    <dgm:pt modelId="{244560EE-5C2B-4E1F-BDB6-B4479B9FCE8B}" type="pres">
      <dgm:prSet presAssocID="{6530BC67-4AF1-44BB-9E93-D37DCB6C54E7}" presName="composite" presStyleCnt="0"/>
      <dgm:spPr/>
    </dgm:pt>
    <dgm:pt modelId="{72778977-0B5E-4B82-9DD5-10A17B52EDFA}" type="pres">
      <dgm:prSet presAssocID="{6530BC67-4AF1-44BB-9E93-D37DCB6C54E7}" presName="background" presStyleLbl="node0" presStyleIdx="1" presStyleCnt="3"/>
      <dgm:spPr/>
    </dgm:pt>
    <dgm:pt modelId="{39E1568E-5D58-4F6B-8C78-5CBCF52333CA}" type="pres">
      <dgm:prSet presAssocID="{6530BC67-4AF1-44BB-9E93-D37DCB6C54E7}" presName="text" presStyleLbl="fgAcc0" presStyleIdx="1" presStyleCnt="3">
        <dgm:presLayoutVars>
          <dgm:chPref val="3"/>
        </dgm:presLayoutVars>
      </dgm:prSet>
      <dgm:spPr/>
    </dgm:pt>
    <dgm:pt modelId="{FFAE7F5A-5046-4F25-A5BB-3F346C0FB412}" type="pres">
      <dgm:prSet presAssocID="{6530BC67-4AF1-44BB-9E93-D37DCB6C54E7}" presName="hierChild2" presStyleCnt="0"/>
      <dgm:spPr/>
    </dgm:pt>
    <dgm:pt modelId="{971485B3-55A6-4FDD-BE18-14C5F0B1C56C}" type="pres">
      <dgm:prSet presAssocID="{65B23551-FCF6-4E78-8438-E31B2B5A96D0}" presName="hierRoot1" presStyleCnt="0"/>
      <dgm:spPr/>
    </dgm:pt>
    <dgm:pt modelId="{CFEA675F-E7FB-4900-B1D9-F4087BE51096}" type="pres">
      <dgm:prSet presAssocID="{65B23551-FCF6-4E78-8438-E31B2B5A96D0}" presName="composite" presStyleCnt="0"/>
      <dgm:spPr/>
    </dgm:pt>
    <dgm:pt modelId="{55702BF0-55DA-4664-BC42-5ECBDB3F254E}" type="pres">
      <dgm:prSet presAssocID="{65B23551-FCF6-4E78-8438-E31B2B5A96D0}" presName="background" presStyleLbl="node0" presStyleIdx="2" presStyleCnt="3"/>
      <dgm:spPr/>
    </dgm:pt>
    <dgm:pt modelId="{3CA7CBAB-9AF8-411F-940E-140E3F7BC1A5}" type="pres">
      <dgm:prSet presAssocID="{65B23551-FCF6-4E78-8438-E31B2B5A96D0}" presName="text" presStyleLbl="fgAcc0" presStyleIdx="2" presStyleCnt="3" custLinFactNeighborX="15831">
        <dgm:presLayoutVars>
          <dgm:chPref val="3"/>
        </dgm:presLayoutVars>
      </dgm:prSet>
      <dgm:spPr/>
    </dgm:pt>
    <dgm:pt modelId="{AD88F15F-E878-45B4-82EC-770811844453}" type="pres">
      <dgm:prSet presAssocID="{65B23551-FCF6-4E78-8438-E31B2B5A96D0}" presName="hierChild2" presStyleCnt="0"/>
      <dgm:spPr/>
    </dgm:pt>
  </dgm:ptLst>
  <dgm:cxnLst>
    <dgm:cxn modelId="{6BA76336-EB8A-43D7-B100-0320FE5A3690}" type="presOf" srcId="{6530BC67-4AF1-44BB-9E93-D37DCB6C54E7}" destId="{39E1568E-5D58-4F6B-8C78-5CBCF52333CA}" srcOrd="0" destOrd="0" presId="urn:microsoft.com/office/officeart/2005/8/layout/hierarchy1"/>
    <dgm:cxn modelId="{5884863E-0FBB-4028-BDFF-A105E16B2309}" srcId="{E502454B-61BD-41E0-88C7-B89B9E222CC0}" destId="{6530BC67-4AF1-44BB-9E93-D37DCB6C54E7}" srcOrd="1" destOrd="0" parTransId="{93D334E0-CF4B-46CF-B2C2-08AEEE2FC3AF}" sibTransId="{AB4DA99A-8434-4D47-8F5C-E855B395104B}"/>
    <dgm:cxn modelId="{5460213F-2689-4713-A684-4EF9371BF52E}" type="presOf" srcId="{65B23551-FCF6-4E78-8438-E31B2B5A96D0}" destId="{3CA7CBAB-9AF8-411F-940E-140E3F7BC1A5}" srcOrd="0" destOrd="0" presId="urn:microsoft.com/office/officeart/2005/8/layout/hierarchy1"/>
    <dgm:cxn modelId="{D1333F5C-AA1C-4028-B830-D36A9F79308A}" type="presOf" srcId="{40EA1A1F-6145-4C4F-B6F0-008B9B6B5A67}" destId="{85856CA3-DBB0-444E-980F-BF4917DC846D}" srcOrd="0" destOrd="0" presId="urn:microsoft.com/office/officeart/2005/8/layout/hierarchy1"/>
    <dgm:cxn modelId="{1CA97143-5624-4D0B-B267-8691A557302D}" type="presOf" srcId="{E502454B-61BD-41E0-88C7-B89B9E222CC0}" destId="{0CEDF1D3-EF53-4F0C-AEC5-473F65683679}" srcOrd="0" destOrd="0" presId="urn:microsoft.com/office/officeart/2005/8/layout/hierarchy1"/>
    <dgm:cxn modelId="{E85EA555-5E29-40D4-B2C6-1C9D50265A74}" srcId="{E502454B-61BD-41E0-88C7-B89B9E222CC0}" destId="{40EA1A1F-6145-4C4F-B6F0-008B9B6B5A67}" srcOrd="0" destOrd="0" parTransId="{BDD7AAC4-74DD-47D0-B49D-3743F2A550EE}" sibTransId="{F54A078C-9FAE-4B33-8A61-7D98D63A6A0E}"/>
    <dgm:cxn modelId="{6EDD959B-04B6-4F4A-8F75-80DCF883BA2D}" srcId="{E502454B-61BD-41E0-88C7-B89B9E222CC0}" destId="{65B23551-FCF6-4E78-8438-E31B2B5A96D0}" srcOrd="2" destOrd="0" parTransId="{84E058FC-CD7B-47D2-AA69-78CED251BF19}" sibTransId="{764EB4F4-56EA-4E75-8853-BE060359B90C}"/>
    <dgm:cxn modelId="{E04EFFE3-1DAD-4A55-945C-4B3D07217E71}" type="presParOf" srcId="{0CEDF1D3-EF53-4F0C-AEC5-473F65683679}" destId="{2F64E294-3941-48DE-9D65-9B4C5508B104}" srcOrd="0" destOrd="0" presId="urn:microsoft.com/office/officeart/2005/8/layout/hierarchy1"/>
    <dgm:cxn modelId="{68D88CF2-CA1D-4F61-AAEC-ADA0B6CCC5B3}" type="presParOf" srcId="{2F64E294-3941-48DE-9D65-9B4C5508B104}" destId="{10ECC2CE-3B06-4199-B4F6-D2F6EE52A8CF}" srcOrd="0" destOrd="0" presId="urn:microsoft.com/office/officeart/2005/8/layout/hierarchy1"/>
    <dgm:cxn modelId="{1A279A7B-96C2-43BA-BF14-E12243C8CE3A}" type="presParOf" srcId="{10ECC2CE-3B06-4199-B4F6-D2F6EE52A8CF}" destId="{A7960B36-5F67-444E-90B1-B68B50902111}" srcOrd="0" destOrd="0" presId="urn:microsoft.com/office/officeart/2005/8/layout/hierarchy1"/>
    <dgm:cxn modelId="{3FEA77D4-CE34-4837-8A1A-03ECF2F4C7E9}" type="presParOf" srcId="{10ECC2CE-3B06-4199-B4F6-D2F6EE52A8CF}" destId="{85856CA3-DBB0-444E-980F-BF4917DC846D}" srcOrd="1" destOrd="0" presId="urn:microsoft.com/office/officeart/2005/8/layout/hierarchy1"/>
    <dgm:cxn modelId="{E13E93F1-0E6F-48BF-A55F-179790A849BA}" type="presParOf" srcId="{2F64E294-3941-48DE-9D65-9B4C5508B104}" destId="{B2FBAD9E-C41D-46C9-B632-6818BE421070}" srcOrd="1" destOrd="0" presId="urn:microsoft.com/office/officeart/2005/8/layout/hierarchy1"/>
    <dgm:cxn modelId="{F61BFCBF-1834-4A05-B51D-77E2DE15B3E7}" type="presParOf" srcId="{0CEDF1D3-EF53-4F0C-AEC5-473F65683679}" destId="{9F6B3FEE-23C3-470D-B3C5-63A4973F4FDF}" srcOrd="1" destOrd="0" presId="urn:microsoft.com/office/officeart/2005/8/layout/hierarchy1"/>
    <dgm:cxn modelId="{139F7A7B-DE41-4501-B0FF-8D2DB03E50B5}" type="presParOf" srcId="{9F6B3FEE-23C3-470D-B3C5-63A4973F4FDF}" destId="{244560EE-5C2B-4E1F-BDB6-B4479B9FCE8B}" srcOrd="0" destOrd="0" presId="urn:microsoft.com/office/officeart/2005/8/layout/hierarchy1"/>
    <dgm:cxn modelId="{144ACF5F-A3A5-4C88-9760-57641F1F3EE8}" type="presParOf" srcId="{244560EE-5C2B-4E1F-BDB6-B4479B9FCE8B}" destId="{72778977-0B5E-4B82-9DD5-10A17B52EDFA}" srcOrd="0" destOrd="0" presId="urn:microsoft.com/office/officeart/2005/8/layout/hierarchy1"/>
    <dgm:cxn modelId="{34A067C8-703E-48F7-BDBF-BD2379D78E8D}" type="presParOf" srcId="{244560EE-5C2B-4E1F-BDB6-B4479B9FCE8B}" destId="{39E1568E-5D58-4F6B-8C78-5CBCF52333CA}" srcOrd="1" destOrd="0" presId="urn:microsoft.com/office/officeart/2005/8/layout/hierarchy1"/>
    <dgm:cxn modelId="{A1176BCF-4770-449C-9440-3B00C09E8B79}" type="presParOf" srcId="{9F6B3FEE-23C3-470D-B3C5-63A4973F4FDF}" destId="{FFAE7F5A-5046-4F25-A5BB-3F346C0FB412}" srcOrd="1" destOrd="0" presId="urn:microsoft.com/office/officeart/2005/8/layout/hierarchy1"/>
    <dgm:cxn modelId="{9435A1C4-0BBC-4E22-935E-F6A590ABDB81}" type="presParOf" srcId="{0CEDF1D3-EF53-4F0C-AEC5-473F65683679}" destId="{971485B3-55A6-4FDD-BE18-14C5F0B1C56C}" srcOrd="2" destOrd="0" presId="urn:microsoft.com/office/officeart/2005/8/layout/hierarchy1"/>
    <dgm:cxn modelId="{A9E0C568-8F97-45AD-843F-CAA59830F906}" type="presParOf" srcId="{971485B3-55A6-4FDD-BE18-14C5F0B1C56C}" destId="{CFEA675F-E7FB-4900-B1D9-F4087BE51096}" srcOrd="0" destOrd="0" presId="urn:microsoft.com/office/officeart/2005/8/layout/hierarchy1"/>
    <dgm:cxn modelId="{21DF368E-8E4B-45B5-B4F1-9C02E028E8BF}" type="presParOf" srcId="{CFEA675F-E7FB-4900-B1D9-F4087BE51096}" destId="{55702BF0-55DA-4664-BC42-5ECBDB3F254E}" srcOrd="0" destOrd="0" presId="urn:microsoft.com/office/officeart/2005/8/layout/hierarchy1"/>
    <dgm:cxn modelId="{EDC102C3-2FAF-4B55-A9F4-04AB4E8510F7}" type="presParOf" srcId="{CFEA675F-E7FB-4900-B1D9-F4087BE51096}" destId="{3CA7CBAB-9AF8-411F-940E-140E3F7BC1A5}" srcOrd="1" destOrd="0" presId="urn:microsoft.com/office/officeart/2005/8/layout/hierarchy1"/>
    <dgm:cxn modelId="{7F3F69D6-6391-47E6-9F88-FAFDC91D3EBE}" type="presParOf" srcId="{971485B3-55A6-4FDD-BE18-14C5F0B1C56C}" destId="{AD88F15F-E878-45B4-82EC-7708118444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60B36-5F67-444E-90B1-B68B50902111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56CA3-DBB0-444E-980F-BF4917DC846D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spojky (a, ale, že, nebo, protože, když ...)</a:t>
          </a:r>
          <a:endParaRPr lang="en-US" sz="2900" kern="1200" dirty="0"/>
        </a:p>
      </dsp:txBody>
      <dsp:txXfrm>
        <a:off x="369163" y="865197"/>
        <a:ext cx="2740203" cy="1701388"/>
      </dsp:txXfrm>
    </dsp:sp>
    <dsp:sp modelId="{72778977-0B5E-4B82-9DD5-10A17B52EDFA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1568E-5D58-4F6B-8C78-5CBCF52333CA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zájmena (který, kdo, co, jenž ...)</a:t>
          </a:r>
          <a:endParaRPr lang="en-US" sz="2900" kern="1200" dirty="0"/>
        </a:p>
      </dsp:txBody>
      <dsp:txXfrm>
        <a:off x="3847692" y="865197"/>
        <a:ext cx="2740203" cy="1701388"/>
      </dsp:txXfrm>
    </dsp:sp>
    <dsp:sp modelId="{55702BF0-55DA-4664-BC42-5ECBDB3F254E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7CBAB-9AF8-411F-940E-140E3F7BC1A5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příslovce (kde, odkud, kdy </a:t>
          </a:r>
          <a:endParaRPr lang="en-US" sz="2900" kern="1200" dirty="0"/>
        </a:p>
      </dsp:txBody>
      <dsp:txXfrm>
        <a:off x="7326222" y="865197"/>
        <a:ext cx="2740203" cy="1701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B8B75-D9E2-4C3D-BF04-83C6B647D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4F400-2A20-43BF-BF51-807C8DD45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812A18-7AC7-4176-AD84-2E29C38F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39E8BF-A652-4BBE-BA92-0C8511195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6F372C-3ECA-4D83-8C65-382466FA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59074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F7C3C-D843-4205-865E-3C32DC69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E05850-133B-4595-BBF7-9B4E52C2C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CA94F3-B8FD-4A4C-B5F3-AC9616F1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CD3116-2EE6-4049-B3FF-5BB58C15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AE3F5-A619-4B3A-B9E2-E9E88687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35588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8207EAA-BE63-4C71-80C3-D407364EC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F3DE0D-8CC7-46E7-9AC9-0705E8B3C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C63BE-909D-40E4-9DF4-C5ED2039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78EB9-44A3-4148-A8FF-C165F554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9D1F97-1661-4E3A-BBB9-AB4AF87E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9508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99002-1F25-45CD-9168-BCA38F3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1DAD1-2E8C-443A-99A4-54BB42AC9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F68D5B-2035-4ADC-8D8C-B9F08B05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249EDD-29E2-4A41-B92E-6AE6B50B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E64C18-AF8D-4470-8928-53CD0D27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11635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4EDBC-8CA5-4B1E-A80B-2F3ECDB2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363C5A-F4F7-47BD-800E-E55FBB28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697A68-A796-4B55-B99C-8D656282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0D992C-ED8A-4ECC-AD17-EBA9AD25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A456FB-01AD-4CCA-9717-7FEA931A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6016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BE5FD-36EE-430F-BA41-8B01058A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1A9973-F113-4BE0-A895-D66288B7D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A1F462-2765-4E03-B3F0-C576CA66C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896DC8-DBD2-42C0-B468-A407950E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1500D5-4DBB-4CB4-AFB0-7A09B89B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600745-7BF7-458D-9373-E440C2B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96088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D3B3F-EA8C-4813-A0C6-34758E26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1CB0A1-F279-4F05-AEE3-9200EEE89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C21801-544C-41FD-B48F-4672B6B2E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7333F5-0C80-433B-A2B4-B3A0890E8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C10233F-13ED-4FA4-8D0C-F22FA657E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93D783-1792-4B3D-8A28-E7774826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BD5DD6-A36E-4873-8248-91992E1C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DA9376-BE67-4BA9-A969-A181075E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9156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DF89-06B4-4D94-8147-0427FDCC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28FDF49-9931-48A4-8C30-752980F7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3F6F48-C57A-4842-AEE8-849A501C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CCC816-EAC0-48AD-9F3C-466522C6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1939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C142F9-2893-40C3-9AAA-EA607EB2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7D3F6D-89A8-4389-A5DC-E910CDF9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A19AE6-29F5-441C-98EE-05B02344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9649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B7E73-AE1C-4D87-B2EC-D4FDA534C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5B69D-72A1-48D1-85A0-9A356C10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9B8750-646D-4362-9F68-4227F90F0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9F414E-EA4B-45B6-9515-4D5B6B8E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E9C747-64EC-4B00-A6EA-90E8B6B1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235D93-5F12-495E-94EE-4B626D81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84289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EED0A-43C2-46C5-BA52-64082A8C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DC5991-3EE1-488A-89B4-CB1E4F55D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4F4910-6DC7-49F6-9154-DBF9F57A2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F3C765-AB5B-46F0-B1EF-CA166E50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EAA77E-A230-4645-B6AF-D7DE4288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F0C88E-8A84-4008-B864-81377B7B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73126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4E30DE3-118B-439D-84C1-5C648EAA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887760-FA1D-435F-9481-2BDFB260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50D956-8DB7-4F2B-82C2-445D6F348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4A73-72DA-4DF9-99E8-3CCAAB87FE24}" type="datetimeFigureOut">
              <a:rPr lang="cs-CZ" smtClean="0"/>
              <a:t>29.05.2020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ACFFCE-E573-43EB-AFA4-0137346CE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1A9A3F-288C-403D-94CA-1E043C0C5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86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BD63186-9748-43DA-A357-DD50D3A5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Věta</a:t>
            </a:r>
            <a:r>
              <a:rPr lang="en-US" sz="60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jednoduchá</a:t>
            </a:r>
            <a:r>
              <a:rPr lang="en-US" sz="60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60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souvětí</a:t>
            </a:r>
            <a:endParaRPr lang="en-US" sz="6000" u="sng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577158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09C73B-E9E0-4B6C-AAD6-7C970BAC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věta jednoduchá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6F83C-BA4F-4A7A-96B0-5F330234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3200" dirty="0">
                <a:solidFill>
                  <a:srgbClr val="000000"/>
                </a:solidFill>
              </a:rPr>
              <a:t>větný celek vyjadřující jednu myšlenku</a:t>
            </a:r>
          </a:p>
          <a:p>
            <a:r>
              <a:rPr lang="cs-CZ" sz="3200" dirty="0">
                <a:solidFill>
                  <a:srgbClr val="000000"/>
                </a:solidFill>
              </a:rPr>
              <a:t>jedno sloveso ve tvaru určitém</a:t>
            </a:r>
          </a:p>
          <a:p>
            <a:r>
              <a:rPr lang="cs-CZ" sz="3200" dirty="0">
                <a:solidFill>
                  <a:srgbClr val="000000"/>
                </a:solidFill>
              </a:rPr>
              <a:t>jedna základní skladební dvojice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0000"/>
                </a:solidFill>
              </a:rPr>
              <a:t>a) holá (holý podmět + holý přísudek)</a:t>
            </a:r>
          </a:p>
          <a:p>
            <a:pPr lvl="1"/>
            <a:r>
              <a:rPr lang="cs-CZ" sz="3000" dirty="0">
                <a:solidFill>
                  <a:srgbClr val="000000"/>
                </a:solidFill>
              </a:rPr>
              <a:t>Př.: Petr pojede na dovolenou.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0000"/>
                </a:solidFill>
              </a:rPr>
              <a:t>b) rozvitá (rozvíjející větné členy)</a:t>
            </a:r>
          </a:p>
          <a:p>
            <a:pPr lvl="1"/>
            <a:r>
              <a:rPr lang="cs-CZ" sz="3200" dirty="0">
                <a:solidFill>
                  <a:srgbClr val="000000"/>
                </a:solidFill>
              </a:rPr>
              <a:t>Př.: </a:t>
            </a:r>
            <a:r>
              <a:rPr lang="cs-CZ" sz="3000" dirty="0">
                <a:solidFill>
                  <a:srgbClr val="000000"/>
                </a:solidFill>
              </a:rPr>
              <a:t>Zítra půjdu s kamarádkou do divadla.</a:t>
            </a:r>
            <a:endParaRPr lang="cs-CZ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40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09C73B-E9E0-4B6C-AAD6-7C970BAC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6F83C-BA4F-4A7A-96B0-5F330234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3200" dirty="0"/>
              <a:t>větný celek složený ze dvou i více vět jednoduchých</a:t>
            </a:r>
          </a:p>
          <a:p>
            <a:pPr lvl="1"/>
            <a:r>
              <a:rPr lang="cs-CZ" sz="2800" dirty="0"/>
              <a:t>vyjadřuje složitější myšlenku nebo více myšlenek</a:t>
            </a:r>
          </a:p>
          <a:p>
            <a:r>
              <a:rPr lang="cs-CZ" sz="3200" dirty="0">
                <a:solidFill>
                  <a:srgbClr val="000000"/>
                </a:solidFill>
              </a:rPr>
              <a:t>obvykle platí, že kolik má souvětí přísudků, z tolika vět se skládá</a:t>
            </a:r>
          </a:p>
        </p:txBody>
      </p:sp>
    </p:spTree>
    <p:extLst>
      <p:ext uri="{BB962C8B-B14F-4D97-AF65-F5344CB8AC3E}">
        <p14:creationId xmlns:p14="http://schemas.microsoft.com/office/powerpoint/2010/main" val="344759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FB3BF4-4EE3-4F25-B5EB-B43CF743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spojovací výrazy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67E45A3-5DFC-4079-9A0E-CEAD4E3C29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48061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8892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960B36-5F67-444E-90B1-B68B50902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7960B36-5F67-444E-90B1-B68B509021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856CA3-DBB0-444E-980F-BF4917DC8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85856CA3-DBB0-444E-980F-BF4917DC84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78977-0B5E-4B82-9DD5-10A17B52E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72778977-0B5E-4B82-9DD5-10A17B52E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E1568E-5D58-4F6B-8C78-5CBCF5233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39E1568E-5D58-4F6B-8C78-5CBCF52333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702BF0-55DA-4664-BC42-5ECBDB3F2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55702BF0-55DA-4664-BC42-5ECBDB3F2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A7CBAB-9AF8-411F-940E-140E3F7BC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3CA7CBAB-9AF8-411F-940E-140E3F7BC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E5305A5-8389-4E27-90AB-D9ED1081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spojení 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8E5F9-E2FF-4BB0-8F6A-FCC9D9433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000000"/>
                </a:solidFill>
              </a:rPr>
              <a:t>některé věty jsou odděleny samotnou čárkou bez spojky</a:t>
            </a:r>
          </a:p>
          <a:p>
            <a:r>
              <a:rPr lang="cs-CZ" sz="3200" dirty="0">
                <a:solidFill>
                  <a:srgbClr val="000000"/>
                </a:solidFill>
              </a:rPr>
              <a:t>čárka se píše také před většinou spojovacích výrazů</a:t>
            </a:r>
          </a:p>
          <a:p>
            <a:r>
              <a:rPr lang="cs-CZ" sz="3200" dirty="0">
                <a:solidFill>
                  <a:srgbClr val="000000"/>
                </a:solidFill>
              </a:rPr>
              <a:t>před spojkami a, i, ani, nebo se čárka </a:t>
            </a:r>
            <a:r>
              <a:rPr lang="cs-CZ" sz="3200" b="1" dirty="0">
                <a:solidFill>
                  <a:srgbClr val="000000"/>
                </a:solidFill>
              </a:rPr>
              <a:t>obvykle (ne vždy)</a:t>
            </a:r>
            <a:r>
              <a:rPr lang="cs-CZ" sz="3200" dirty="0">
                <a:solidFill>
                  <a:srgbClr val="000000"/>
                </a:solidFill>
              </a:rPr>
              <a:t> nepíše</a:t>
            </a:r>
          </a:p>
        </p:txBody>
      </p:sp>
    </p:spTree>
    <p:extLst>
      <p:ext uri="{BB962C8B-B14F-4D97-AF65-F5344CB8AC3E}">
        <p14:creationId xmlns:p14="http://schemas.microsoft.com/office/powerpoint/2010/main" val="3498572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578FC61-E5C0-4132-9C0B-2E3E3230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vzorce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08BAE-32A4-44B2-B4DE-B94F6C6BC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23930"/>
            <a:ext cx="9833548" cy="37503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stavbu souvětí je možné naznačit pomocí větného vzorce</a:t>
            </a:r>
          </a:p>
          <a:p>
            <a:r>
              <a:rPr lang="cs-CZ" dirty="0">
                <a:solidFill>
                  <a:srgbClr val="000000"/>
                </a:solidFill>
              </a:rPr>
              <a:t>do vzorce se píše značka </a:t>
            </a:r>
            <a:r>
              <a:rPr lang="cs-CZ" b="1" dirty="0">
                <a:solidFill>
                  <a:srgbClr val="000000"/>
                </a:solidFill>
              </a:rPr>
              <a:t>V</a:t>
            </a:r>
            <a:r>
              <a:rPr lang="cs-CZ" dirty="0">
                <a:solidFill>
                  <a:srgbClr val="000000"/>
                </a:solidFill>
              </a:rPr>
              <a:t> pro větu, číslice vyjadřující pořadí věty v souvětí a všechna znaménka ve větách</a:t>
            </a:r>
          </a:p>
          <a:p>
            <a:r>
              <a:rPr lang="cs-CZ" dirty="0">
                <a:solidFill>
                  <a:srgbClr val="FF0000"/>
                </a:solidFill>
              </a:rPr>
              <a:t>Šli jsme do cukrárny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B0F0"/>
                </a:solidFill>
              </a:rPr>
              <a:t>a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dali jsem si tam zmrzlinu</a:t>
            </a:r>
            <a:r>
              <a:rPr lang="cs-CZ" dirty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cs-CZ" sz="2000" dirty="0" err="1">
                <a:solidFill>
                  <a:srgbClr val="FF0000"/>
                </a:solidFill>
              </a:rPr>
              <a:t>V1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B0F0"/>
                </a:solidFill>
              </a:rPr>
              <a:t>a </a:t>
            </a:r>
            <a:r>
              <a:rPr lang="cs-CZ" sz="2000" dirty="0" err="1">
                <a:solidFill>
                  <a:schemeClr val="accent6"/>
                </a:solidFill>
              </a:rPr>
              <a:t>V2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Nejvíc nám chutnala čokoládová</a:t>
            </a:r>
            <a:r>
              <a:rPr lang="cs-CZ" dirty="0">
                <a:solidFill>
                  <a:srgbClr val="000000"/>
                </a:solidFill>
              </a:rPr>
              <a:t>, </a:t>
            </a:r>
            <a:r>
              <a:rPr lang="cs-CZ" dirty="0">
                <a:solidFill>
                  <a:schemeClr val="accent1"/>
                </a:solidFill>
              </a:rPr>
              <a:t>ale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vanilková byla také skvělá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cs-CZ" sz="2000" dirty="0" err="1">
                <a:solidFill>
                  <a:srgbClr val="FF0000"/>
                </a:solidFill>
              </a:rPr>
              <a:t>V1</a:t>
            </a:r>
            <a:r>
              <a:rPr lang="cs-CZ" sz="2000" dirty="0">
                <a:solidFill>
                  <a:srgbClr val="000000"/>
                </a:solidFill>
              </a:rPr>
              <a:t> , </a:t>
            </a:r>
            <a:r>
              <a:rPr lang="cs-CZ" sz="2000" dirty="0">
                <a:solidFill>
                  <a:srgbClr val="00B0F0"/>
                </a:solidFill>
              </a:rPr>
              <a:t>ale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B050"/>
                </a:solidFill>
              </a:rPr>
              <a:t>V2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8898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EE0B547-5ED2-4F77-80B9-42FA8A5C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uvozovací věta a přímá 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EA43A-CCA7-499A-8ACD-59855E8D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netvoří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souvětí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jde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volné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spojení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vět</a:t>
            </a:r>
            <a:endParaRPr lang="cs-CZ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cs-CZ" dirty="0">
                <a:solidFill>
                  <a:srgbClr val="000000"/>
                </a:solidFill>
              </a:rPr>
              <a:t>Klára hněvivě zvolala: „Dej to sem!“</a:t>
            </a:r>
            <a:endParaRPr lang="cs-CZ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en-US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0376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C1749A-5E26-4D92-B686-5435E1D2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zápis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2DDE6-D25D-4032-B331-2DF9D67F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46253"/>
            <a:ext cx="9833548" cy="4065562"/>
          </a:xfrm>
        </p:spPr>
        <p:txBody>
          <a:bodyPr>
            <a:normAutofit/>
          </a:bodyPr>
          <a:lstStyle/>
          <a:p>
            <a:r>
              <a:rPr lang="cs-CZ" sz="2000" u="sng" dirty="0">
                <a:solidFill>
                  <a:srgbClr val="000000"/>
                </a:solidFill>
              </a:rPr>
              <a:t>věta jednoduchá</a:t>
            </a:r>
          </a:p>
          <a:p>
            <a:pPr lvl="1"/>
            <a:r>
              <a:rPr lang="cs-CZ" sz="2000" u="sng" dirty="0">
                <a:solidFill>
                  <a:srgbClr val="000000"/>
                </a:solidFill>
              </a:rPr>
              <a:t>větný celek vyjadřující jednu myšlenku</a:t>
            </a:r>
          </a:p>
          <a:p>
            <a:pPr lvl="1"/>
            <a:r>
              <a:rPr lang="cs-CZ" sz="2000" u="sng" dirty="0">
                <a:solidFill>
                  <a:srgbClr val="000000"/>
                </a:solidFill>
              </a:rPr>
              <a:t>jedna základní skladební dvojice</a:t>
            </a:r>
          </a:p>
          <a:p>
            <a:r>
              <a:rPr lang="cs-CZ" sz="2000" u="sng" dirty="0">
                <a:solidFill>
                  <a:srgbClr val="000000"/>
                </a:solidFill>
              </a:rPr>
              <a:t>souvětí</a:t>
            </a:r>
          </a:p>
          <a:p>
            <a:pPr lvl="1"/>
            <a:r>
              <a:rPr lang="cs-CZ" sz="2000" u="sng" dirty="0">
                <a:solidFill>
                  <a:srgbClr val="000000"/>
                </a:solidFill>
              </a:rPr>
              <a:t>větný celek složený ze dvou i více vět jednoduchých</a:t>
            </a:r>
          </a:p>
          <a:p>
            <a:pPr lvl="1"/>
            <a:r>
              <a:rPr lang="cs-CZ" sz="2000" u="sng" dirty="0">
                <a:solidFill>
                  <a:srgbClr val="000000"/>
                </a:solidFill>
              </a:rPr>
              <a:t>vyjadřuje složitější myšlenku nebo </a:t>
            </a:r>
            <a:r>
              <a:rPr lang="cs-CZ" sz="2000" u="sng">
                <a:solidFill>
                  <a:srgbClr val="000000"/>
                </a:solidFill>
              </a:rPr>
              <a:t>více myšlenek, </a:t>
            </a:r>
            <a:r>
              <a:rPr lang="cs-CZ" sz="2000" u="sng" dirty="0">
                <a:solidFill>
                  <a:srgbClr val="000000"/>
                </a:solidFill>
              </a:rPr>
              <a:t>obvykle platí, že kolik má souvětí přísudků, z tolika vět se skládá</a:t>
            </a:r>
          </a:p>
          <a:p>
            <a:pPr lvl="1"/>
            <a:r>
              <a:rPr lang="cs-CZ" sz="2000" u="sng" dirty="0">
                <a:solidFill>
                  <a:srgbClr val="000000"/>
                </a:solidFill>
              </a:rPr>
              <a:t>spojovací výrazy</a:t>
            </a:r>
          </a:p>
          <a:p>
            <a:pPr lvl="2"/>
            <a:r>
              <a:rPr lang="cs-CZ" u="sng" dirty="0">
                <a:solidFill>
                  <a:srgbClr val="000000"/>
                </a:solidFill>
              </a:rPr>
              <a:t>spojky (a, ale, že, nebo, protože, když ...)</a:t>
            </a:r>
          </a:p>
          <a:p>
            <a:pPr lvl="2"/>
            <a:r>
              <a:rPr lang="cs-CZ" u="sng" dirty="0">
                <a:solidFill>
                  <a:srgbClr val="000000"/>
                </a:solidFill>
              </a:rPr>
              <a:t>zájmena (který, kdo, co, jenž ...)</a:t>
            </a:r>
            <a:endParaRPr lang="en-US" u="sng" dirty="0">
              <a:solidFill>
                <a:srgbClr val="000000"/>
              </a:solidFill>
            </a:endParaRPr>
          </a:p>
          <a:p>
            <a:pPr lvl="2"/>
            <a:r>
              <a:rPr lang="cs-CZ" u="sng" dirty="0">
                <a:solidFill>
                  <a:srgbClr val="000000"/>
                </a:solidFill>
              </a:rPr>
              <a:t>příslovce (kde, odkud, kdy …)</a:t>
            </a:r>
            <a:endParaRPr lang="en-US" u="sng" dirty="0">
              <a:solidFill>
                <a:srgbClr val="000000"/>
              </a:solidFill>
            </a:endParaRPr>
          </a:p>
          <a:p>
            <a:pPr lvl="2"/>
            <a:endParaRPr lang="en-US" sz="1400" dirty="0">
              <a:solidFill>
                <a:srgbClr val="000000"/>
              </a:solidFill>
            </a:endParaRPr>
          </a:p>
          <a:p>
            <a:pPr lvl="2"/>
            <a:endParaRPr lang="cs-CZ" sz="1400" dirty="0">
              <a:solidFill>
                <a:srgbClr val="000000"/>
              </a:solidFill>
            </a:endParaRPr>
          </a:p>
          <a:p>
            <a:pPr lvl="2"/>
            <a:endParaRPr lang="cs-CZ" sz="1400" dirty="0">
              <a:solidFill>
                <a:srgbClr val="000000"/>
              </a:solidFill>
            </a:endParaRPr>
          </a:p>
          <a:p>
            <a:pPr lvl="1"/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  <a:p>
            <a:pPr lvl="1"/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9138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312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Věta jednoduchá a souvětí</vt:lpstr>
      <vt:lpstr>věta jednoduchá</vt:lpstr>
      <vt:lpstr>souvětí</vt:lpstr>
      <vt:lpstr>spojovací výrazy</vt:lpstr>
      <vt:lpstr>spojení vět</vt:lpstr>
      <vt:lpstr>vzorce souvětí</vt:lpstr>
      <vt:lpstr>uvozovací věta a přímá řeč</vt:lpstr>
      <vt:lpstr>zápis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jednoduchá a souvětí</dc:title>
  <dc:creator>Kšandová Jitka</dc:creator>
  <cp:lastModifiedBy>Drápalíková Anna</cp:lastModifiedBy>
  <cp:revision>4</cp:revision>
  <dcterms:created xsi:type="dcterms:W3CDTF">2020-05-21T09:48:34Z</dcterms:created>
  <dcterms:modified xsi:type="dcterms:W3CDTF">2020-05-29T07:49:17Z</dcterms:modified>
</cp:coreProperties>
</file>