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25F152-E0E8-472D-8141-41CD3C3BAA3F}" v="133" dt="2020-04-06T15:32:48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vlova93@seznam.cz" userId="2a2409c28eb7b234" providerId="LiveId" clId="{3825F152-E0E8-472D-8141-41CD3C3BAA3F}"/>
    <pc:docChg chg="undo custSel mod addSld modSld">
      <pc:chgData name="havlova93@seznam.cz" userId="2a2409c28eb7b234" providerId="LiveId" clId="{3825F152-E0E8-472D-8141-41CD3C3BAA3F}" dt="2020-04-06T15:34:06.232" v="4411" actId="20577"/>
      <pc:docMkLst>
        <pc:docMk/>
      </pc:docMkLst>
      <pc:sldChg chg="addSp delSp modSp mod setBg setClrOvrMap">
        <pc:chgData name="havlova93@seznam.cz" userId="2a2409c28eb7b234" providerId="LiveId" clId="{3825F152-E0E8-472D-8141-41CD3C3BAA3F}" dt="2020-04-06T14:58:00.645" v="3983" actId="255"/>
        <pc:sldMkLst>
          <pc:docMk/>
          <pc:sldMk cId="3761322090" sldId="256"/>
        </pc:sldMkLst>
        <pc:spChg chg="mod">
          <ac:chgData name="havlova93@seznam.cz" userId="2a2409c28eb7b234" providerId="LiveId" clId="{3825F152-E0E8-472D-8141-41CD3C3BAA3F}" dt="2020-04-06T14:58:00.645" v="3983" actId="255"/>
          <ac:spMkLst>
            <pc:docMk/>
            <pc:sldMk cId="3761322090" sldId="256"/>
            <ac:spMk id="2" creationId="{A06D3EA1-F283-4B3D-8464-8672A678645A}"/>
          </ac:spMkLst>
        </pc:spChg>
        <pc:spChg chg="mod">
          <ac:chgData name="havlova93@seznam.cz" userId="2a2409c28eb7b234" providerId="LiveId" clId="{3825F152-E0E8-472D-8141-41CD3C3BAA3F}" dt="2020-04-06T14:57:53.726" v="3981" actId="26606"/>
          <ac:spMkLst>
            <pc:docMk/>
            <pc:sldMk cId="3761322090" sldId="256"/>
            <ac:spMk id="3" creationId="{7F2C05F7-C347-4E73-B500-5831CF9A818C}"/>
          </ac:spMkLst>
        </pc:spChg>
        <pc:spChg chg="add del">
          <ac:chgData name="havlova93@seznam.cz" userId="2a2409c28eb7b234" providerId="LiveId" clId="{3825F152-E0E8-472D-8141-41CD3C3BAA3F}" dt="2020-04-06T14:57:03.860" v="3969" actId="26606"/>
          <ac:spMkLst>
            <pc:docMk/>
            <pc:sldMk cId="3761322090" sldId="256"/>
            <ac:spMk id="8" creationId="{23962611-DFD5-4092-AAFD-559E3DFCE2C9}"/>
          </ac:spMkLst>
        </pc:spChg>
        <pc:spChg chg="add del">
          <ac:chgData name="havlova93@seznam.cz" userId="2a2409c28eb7b234" providerId="LiveId" clId="{3825F152-E0E8-472D-8141-41CD3C3BAA3F}" dt="2020-04-06T14:57:10.993" v="3971" actId="26606"/>
          <ac:spMkLst>
            <pc:docMk/>
            <pc:sldMk cId="3761322090" sldId="256"/>
            <ac:spMk id="12" creationId="{25168E7B-6D42-4B3A-B7A1-17D4C49EC903}"/>
          </ac:spMkLst>
        </pc:spChg>
        <pc:spChg chg="add del">
          <ac:chgData name="havlova93@seznam.cz" userId="2a2409c28eb7b234" providerId="LiveId" clId="{3825F152-E0E8-472D-8141-41CD3C3BAA3F}" dt="2020-04-06T14:57:13.407" v="3973" actId="26606"/>
          <ac:spMkLst>
            <pc:docMk/>
            <pc:sldMk cId="3761322090" sldId="256"/>
            <ac:spMk id="15" creationId="{2A8AA5BC-4F7A-4226-8F99-6D824B226A97}"/>
          </ac:spMkLst>
        </pc:spChg>
        <pc:spChg chg="add del">
          <ac:chgData name="havlova93@seznam.cz" userId="2a2409c28eb7b234" providerId="LiveId" clId="{3825F152-E0E8-472D-8141-41CD3C3BAA3F}" dt="2020-04-06T14:57:13.407" v="3973" actId="26606"/>
          <ac:spMkLst>
            <pc:docMk/>
            <pc:sldMk cId="3761322090" sldId="256"/>
            <ac:spMk id="16" creationId="{3E5445C6-DD42-4979-86FF-03730E8C6DB0}"/>
          </ac:spMkLst>
        </pc:spChg>
        <pc:spChg chg="add del">
          <ac:chgData name="havlova93@seznam.cz" userId="2a2409c28eb7b234" providerId="LiveId" clId="{3825F152-E0E8-472D-8141-41CD3C3BAA3F}" dt="2020-04-06T14:57:53.763" v="3982" actId="26606"/>
          <ac:spMkLst>
            <pc:docMk/>
            <pc:sldMk cId="3761322090" sldId="256"/>
            <ac:spMk id="19" creationId="{23962611-DFD5-4092-AAFD-559E3DFCE2C9}"/>
          </ac:spMkLst>
        </pc:spChg>
        <pc:spChg chg="add del">
          <ac:chgData name="havlova93@seznam.cz" userId="2a2409c28eb7b234" providerId="LiveId" clId="{3825F152-E0E8-472D-8141-41CD3C3BAA3F}" dt="2020-04-06T14:57:46.643" v="3979" actId="26606"/>
          <ac:spMkLst>
            <pc:docMk/>
            <pc:sldMk cId="3761322090" sldId="256"/>
            <ac:spMk id="25" creationId="{01C9CC24-B375-4226-BF2B-61FADBBA696A}"/>
          </ac:spMkLst>
        </pc:spChg>
        <pc:spChg chg="add del">
          <ac:chgData name="havlova93@seznam.cz" userId="2a2409c28eb7b234" providerId="LiveId" clId="{3825F152-E0E8-472D-8141-41CD3C3BAA3F}" dt="2020-04-06T14:57:46.643" v="3979" actId="26606"/>
          <ac:spMkLst>
            <pc:docMk/>
            <pc:sldMk cId="3761322090" sldId="256"/>
            <ac:spMk id="27" creationId="{CD70A28E-4FD8-4474-A206-E15B5EBB303F}"/>
          </ac:spMkLst>
        </pc:spChg>
        <pc:spChg chg="add del">
          <ac:chgData name="havlova93@seznam.cz" userId="2a2409c28eb7b234" providerId="LiveId" clId="{3825F152-E0E8-472D-8141-41CD3C3BAA3F}" dt="2020-04-06T14:57:53.726" v="3981" actId="26606"/>
          <ac:spMkLst>
            <pc:docMk/>
            <pc:sldMk cId="3761322090" sldId="256"/>
            <ac:spMk id="32" creationId="{9BFE1AD3-B2BC-4567-8B4A-DCB8F908097D}"/>
          </ac:spMkLst>
        </pc:spChg>
        <pc:spChg chg="add del">
          <ac:chgData name="havlova93@seznam.cz" userId="2a2409c28eb7b234" providerId="LiveId" clId="{3825F152-E0E8-472D-8141-41CD3C3BAA3F}" dt="2020-04-06T14:57:53.726" v="3981" actId="26606"/>
          <ac:spMkLst>
            <pc:docMk/>
            <pc:sldMk cId="3761322090" sldId="256"/>
            <ac:spMk id="33" creationId="{CD70A28E-4FD8-4474-A206-E15B5EBB303F}"/>
          </ac:spMkLst>
        </pc:spChg>
        <pc:spChg chg="add">
          <ac:chgData name="havlova93@seznam.cz" userId="2a2409c28eb7b234" providerId="LiveId" clId="{3825F152-E0E8-472D-8141-41CD3C3BAA3F}" dt="2020-04-06T14:57:53.763" v="3982" actId="26606"/>
          <ac:spMkLst>
            <pc:docMk/>
            <pc:sldMk cId="3761322090" sldId="256"/>
            <ac:spMk id="36" creationId="{23962611-DFD5-4092-AAFD-559E3DFCE2C9}"/>
          </ac:spMkLst>
        </pc:spChg>
        <pc:picChg chg="add del">
          <ac:chgData name="havlova93@seznam.cz" userId="2a2409c28eb7b234" providerId="LiveId" clId="{3825F152-E0E8-472D-8141-41CD3C3BAA3F}" dt="2020-04-06T14:57:03.860" v="3969" actId="26606"/>
          <ac:picMkLst>
            <pc:docMk/>
            <pc:sldMk cId="3761322090" sldId="256"/>
            <ac:picMk id="10" creationId="{2270F1FA-0425-408F-9861-80BF5AFB276D}"/>
          </ac:picMkLst>
        </pc:picChg>
        <pc:picChg chg="add del">
          <ac:chgData name="havlova93@seznam.cz" userId="2a2409c28eb7b234" providerId="LiveId" clId="{3825F152-E0E8-472D-8141-41CD3C3BAA3F}" dt="2020-04-06T14:57:10.993" v="3971" actId="26606"/>
          <ac:picMkLst>
            <pc:docMk/>
            <pc:sldMk cId="3761322090" sldId="256"/>
            <ac:picMk id="13" creationId="{98A030C2-9F23-4593-9F99-7B73C232A4C9}"/>
          </ac:picMkLst>
        </pc:picChg>
        <pc:picChg chg="add del">
          <ac:chgData name="havlova93@seznam.cz" userId="2a2409c28eb7b234" providerId="LiveId" clId="{3825F152-E0E8-472D-8141-41CD3C3BAA3F}" dt="2020-04-06T14:57:53.763" v="3982" actId="26606"/>
          <ac:picMkLst>
            <pc:docMk/>
            <pc:sldMk cId="3761322090" sldId="256"/>
            <ac:picMk id="20" creationId="{2270F1FA-0425-408F-9861-80BF5AFB276D}"/>
          </ac:picMkLst>
        </pc:picChg>
        <pc:picChg chg="add del">
          <ac:chgData name="havlova93@seznam.cz" userId="2a2409c28eb7b234" providerId="LiveId" clId="{3825F152-E0E8-472D-8141-41CD3C3BAA3F}" dt="2020-04-06T14:57:46.643" v="3979" actId="26606"/>
          <ac:picMkLst>
            <pc:docMk/>
            <pc:sldMk cId="3761322090" sldId="256"/>
            <ac:picMk id="29" creationId="{39647E21-5366-4638-AC97-D8CD4111EB57}"/>
          </ac:picMkLst>
        </pc:picChg>
        <pc:picChg chg="add del">
          <ac:chgData name="havlova93@seznam.cz" userId="2a2409c28eb7b234" providerId="LiveId" clId="{3825F152-E0E8-472D-8141-41CD3C3BAA3F}" dt="2020-04-06T14:57:53.726" v="3981" actId="26606"/>
          <ac:picMkLst>
            <pc:docMk/>
            <pc:sldMk cId="3761322090" sldId="256"/>
            <ac:picMk id="31" creationId="{DA20CE0B-92EC-45FD-8F68-38003D6D8CA7}"/>
          </ac:picMkLst>
        </pc:picChg>
        <pc:picChg chg="add del">
          <ac:chgData name="havlova93@seznam.cz" userId="2a2409c28eb7b234" providerId="LiveId" clId="{3825F152-E0E8-472D-8141-41CD3C3BAA3F}" dt="2020-04-06T14:57:53.726" v="3981" actId="26606"/>
          <ac:picMkLst>
            <pc:docMk/>
            <pc:sldMk cId="3761322090" sldId="256"/>
            <ac:picMk id="34" creationId="{FDE75AAD-F4A4-4ED2-9A2F-B2412F936C4D}"/>
          </ac:picMkLst>
        </pc:picChg>
        <pc:picChg chg="add">
          <ac:chgData name="havlova93@seznam.cz" userId="2a2409c28eb7b234" providerId="LiveId" clId="{3825F152-E0E8-472D-8141-41CD3C3BAA3F}" dt="2020-04-06T14:57:53.763" v="3982" actId="26606"/>
          <ac:picMkLst>
            <pc:docMk/>
            <pc:sldMk cId="3761322090" sldId="256"/>
            <ac:picMk id="37" creationId="{2270F1FA-0425-408F-9861-80BF5AFB276D}"/>
          </ac:picMkLst>
        </pc:picChg>
        <pc:cxnChg chg="add del">
          <ac:chgData name="havlova93@seznam.cz" userId="2a2409c28eb7b234" providerId="LiveId" clId="{3825F152-E0E8-472D-8141-41CD3C3BAA3F}" dt="2020-04-06T14:57:13.407" v="3973" actId="26606"/>
          <ac:cxnSpMkLst>
            <pc:docMk/>
            <pc:sldMk cId="3761322090" sldId="256"/>
            <ac:cxnSpMk id="17" creationId="{45000665-DFC7-417E-8FD7-516A0F15C975}"/>
          </ac:cxnSpMkLst>
        </pc:cxnChg>
      </pc:sldChg>
      <pc:sldChg chg="addSp delSp modSp mod setBg">
        <pc:chgData name="havlova93@seznam.cz" userId="2a2409c28eb7b234" providerId="LiveId" clId="{3825F152-E0E8-472D-8141-41CD3C3BAA3F}" dt="2020-04-06T15:05:47.537" v="4098" actId="26606"/>
        <pc:sldMkLst>
          <pc:docMk/>
          <pc:sldMk cId="2447687351" sldId="257"/>
        </pc:sldMkLst>
        <pc:spChg chg="mod">
          <ac:chgData name="havlova93@seznam.cz" userId="2a2409c28eb7b234" providerId="LiveId" clId="{3825F152-E0E8-472D-8141-41CD3C3BAA3F}" dt="2020-04-06T15:05:47.537" v="4098" actId="26606"/>
          <ac:spMkLst>
            <pc:docMk/>
            <pc:sldMk cId="2447687351" sldId="257"/>
            <ac:spMk id="2" creationId="{AD7CAA05-5F40-4E91-AEA1-B04D3E43C513}"/>
          </ac:spMkLst>
        </pc:spChg>
        <pc:spChg chg="mod">
          <ac:chgData name="havlova93@seznam.cz" userId="2a2409c28eb7b234" providerId="LiveId" clId="{3825F152-E0E8-472D-8141-41CD3C3BAA3F}" dt="2020-04-06T15:05:47.537" v="4098" actId="26606"/>
          <ac:spMkLst>
            <pc:docMk/>
            <pc:sldMk cId="2447687351" sldId="257"/>
            <ac:spMk id="3" creationId="{97C4E4BA-1C36-4DE2-9A07-2FCCD0CE7936}"/>
          </ac:spMkLst>
        </pc:spChg>
        <pc:spChg chg="add del">
          <ac:chgData name="havlova93@seznam.cz" userId="2a2409c28eb7b234" providerId="LiveId" clId="{3825F152-E0E8-472D-8141-41CD3C3BAA3F}" dt="2020-04-06T15:05:47.537" v="4098" actId="26606"/>
          <ac:spMkLst>
            <pc:docMk/>
            <pc:sldMk cId="2447687351" sldId="257"/>
            <ac:spMk id="71" creationId="{F4C0B10B-D2C4-4A54-AFAD-3D27DF88BB37}"/>
          </ac:spMkLst>
        </pc:spChg>
        <pc:grpChg chg="add del">
          <ac:chgData name="havlova93@seznam.cz" userId="2a2409c28eb7b234" providerId="LiveId" clId="{3825F152-E0E8-472D-8141-41CD3C3BAA3F}" dt="2020-04-06T15:05:47.537" v="4098" actId="26606"/>
          <ac:grpSpMkLst>
            <pc:docMk/>
            <pc:sldMk cId="2447687351" sldId="257"/>
            <ac:grpSpMk id="73" creationId="{B6BADB90-C74B-40D6-86DC-503F65FCE8DC}"/>
          </ac:grpSpMkLst>
        </pc:grpChg>
        <pc:picChg chg="add mod">
          <ac:chgData name="havlova93@seznam.cz" userId="2a2409c28eb7b234" providerId="LiveId" clId="{3825F152-E0E8-472D-8141-41CD3C3BAA3F}" dt="2020-04-06T15:05:47.537" v="4098" actId="26606"/>
          <ac:picMkLst>
            <pc:docMk/>
            <pc:sldMk cId="2447687351" sldId="257"/>
            <ac:picMk id="3074" creationId="{2B35BE09-20E8-46BE-928B-D6F0A8E71DAB}"/>
          </ac:picMkLst>
        </pc:picChg>
      </pc:sldChg>
      <pc:sldChg chg="addSp delSp modSp mod setBg">
        <pc:chgData name="havlova93@seznam.cz" userId="2a2409c28eb7b234" providerId="LiveId" clId="{3825F152-E0E8-472D-8141-41CD3C3BAA3F}" dt="2020-04-06T15:06:28.159" v="4140" actId="255"/>
        <pc:sldMkLst>
          <pc:docMk/>
          <pc:sldMk cId="3849505367" sldId="258"/>
        </pc:sldMkLst>
        <pc:spChg chg="mod">
          <ac:chgData name="havlova93@seznam.cz" userId="2a2409c28eb7b234" providerId="LiveId" clId="{3825F152-E0E8-472D-8141-41CD3C3BAA3F}" dt="2020-04-06T15:06:28.159" v="4140" actId="255"/>
          <ac:spMkLst>
            <pc:docMk/>
            <pc:sldMk cId="3849505367" sldId="258"/>
            <ac:spMk id="2" creationId="{A8476E95-CE99-4DCA-967D-14EAD84A0FC9}"/>
          </ac:spMkLst>
        </pc:spChg>
        <pc:spChg chg="mod">
          <ac:chgData name="havlova93@seznam.cz" userId="2a2409c28eb7b234" providerId="LiveId" clId="{3825F152-E0E8-472D-8141-41CD3C3BAA3F}" dt="2020-04-06T15:05:50.110" v="4100" actId="26606"/>
          <ac:spMkLst>
            <pc:docMk/>
            <pc:sldMk cId="3849505367" sldId="258"/>
            <ac:spMk id="3" creationId="{CFCB1349-7779-4A61-9A92-8E6FF4977693}"/>
          </ac:spMkLst>
        </pc:spChg>
        <pc:spChg chg="add del">
          <ac:chgData name="havlova93@seznam.cz" userId="2a2409c28eb7b234" providerId="LiveId" clId="{3825F152-E0E8-472D-8141-41CD3C3BAA3F}" dt="2020-04-06T15:05:50.110" v="4100" actId="26606"/>
          <ac:spMkLst>
            <pc:docMk/>
            <pc:sldMk cId="3849505367" sldId="258"/>
            <ac:spMk id="71" creationId="{F4C0B10B-D2C4-4A54-AFAD-3D27DF88BB37}"/>
          </ac:spMkLst>
        </pc:spChg>
        <pc:grpChg chg="add del">
          <ac:chgData name="havlova93@seznam.cz" userId="2a2409c28eb7b234" providerId="LiveId" clId="{3825F152-E0E8-472D-8141-41CD3C3BAA3F}" dt="2020-04-06T15:05:50.110" v="4100" actId="26606"/>
          <ac:grpSpMkLst>
            <pc:docMk/>
            <pc:sldMk cId="3849505367" sldId="258"/>
            <ac:grpSpMk id="73" creationId="{B6BADB90-C74B-40D6-86DC-503F65FCE8DC}"/>
          </ac:grpSpMkLst>
        </pc:grpChg>
        <pc:picChg chg="add mod">
          <ac:chgData name="havlova93@seznam.cz" userId="2a2409c28eb7b234" providerId="LiveId" clId="{3825F152-E0E8-472D-8141-41CD3C3BAA3F}" dt="2020-04-06T15:05:50.110" v="4100" actId="26606"/>
          <ac:picMkLst>
            <pc:docMk/>
            <pc:sldMk cId="3849505367" sldId="258"/>
            <ac:picMk id="5122" creationId="{A087FA78-B5E4-4B6E-8674-37E7CA2D5A69}"/>
          </ac:picMkLst>
        </pc:picChg>
      </pc:sldChg>
      <pc:sldChg chg="addSp delSp modSp add mod setBg">
        <pc:chgData name="havlova93@seznam.cz" userId="2a2409c28eb7b234" providerId="LiveId" clId="{3825F152-E0E8-472D-8141-41CD3C3BAA3F}" dt="2020-04-06T15:05:49.089" v="4099" actId="26606"/>
        <pc:sldMkLst>
          <pc:docMk/>
          <pc:sldMk cId="446860301" sldId="259"/>
        </pc:sldMkLst>
        <pc:spChg chg="mod">
          <ac:chgData name="havlova93@seznam.cz" userId="2a2409c28eb7b234" providerId="LiveId" clId="{3825F152-E0E8-472D-8141-41CD3C3BAA3F}" dt="2020-04-06T15:05:49.089" v="4099" actId="26606"/>
          <ac:spMkLst>
            <pc:docMk/>
            <pc:sldMk cId="446860301" sldId="259"/>
            <ac:spMk id="2" creationId="{D69ECCCF-26AE-45F8-95E0-5C244092E288}"/>
          </ac:spMkLst>
        </pc:spChg>
        <pc:spChg chg="mod">
          <ac:chgData name="havlova93@seznam.cz" userId="2a2409c28eb7b234" providerId="LiveId" clId="{3825F152-E0E8-472D-8141-41CD3C3BAA3F}" dt="2020-04-06T15:05:49.089" v="4099" actId="26606"/>
          <ac:spMkLst>
            <pc:docMk/>
            <pc:sldMk cId="446860301" sldId="259"/>
            <ac:spMk id="3" creationId="{387F6C71-B854-489C-9776-790EB39DFDB6}"/>
          </ac:spMkLst>
        </pc:spChg>
        <pc:spChg chg="add del">
          <ac:chgData name="havlova93@seznam.cz" userId="2a2409c28eb7b234" providerId="LiveId" clId="{3825F152-E0E8-472D-8141-41CD3C3BAA3F}" dt="2020-04-06T15:05:49.089" v="4099" actId="26606"/>
          <ac:spMkLst>
            <pc:docMk/>
            <pc:sldMk cId="446860301" sldId="259"/>
            <ac:spMk id="71" creationId="{F4C0B10B-D2C4-4A54-AFAD-3D27DF88BB37}"/>
          </ac:spMkLst>
        </pc:spChg>
        <pc:grpChg chg="add del">
          <ac:chgData name="havlova93@seznam.cz" userId="2a2409c28eb7b234" providerId="LiveId" clId="{3825F152-E0E8-472D-8141-41CD3C3BAA3F}" dt="2020-04-06T15:05:49.089" v="4099" actId="26606"/>
          <ac:grpSpMkLst>
            <pc:docMk/>
            <pc:sldMk cId="446860301" sldId="259"/>
            <ac:grpSpMk id="73" creationId="{B6BADB90-C74B-40D6-86DC-503F65FCE8DC}"/>
          </ac:grpSpMkLst>
        </pc:grpChg>
        <pc:picChg chg="add mod">
          <ac:chgData name="havlova93@seznam.cz" userId="2a2409c28eb7b234" providerId="LiveId" clId="{3825F152-E0E8-472D-8141-41CD3C3BAA3F}" dt="2020-04-06T15:05:49.089" v="4099" actId="26606"/>
          <ac:picMkLst>
            <pc:docMk/>
            <pc:sldMk cId="446860301" sldId="259"/>
            <ac:picMk id="4098" creationId="{773C2042-61AE-49E2-A97A-AF11051A3990}"/>
          </ac:picMkLst>
        </pc:picChg>
      </pc:sldChg>
      <pc:sldChg chg="modSp add">
        <pc:chgData name="havlova93@seznam.cz" userId="2a2409c28eb7b234" providerId="LiveId" clId="{3825F152-E0E8-472D-8141-41CD3C3BAA3F}" dt="2020-04-06T15:25:41.348" v="4354" actId="20577"/>
        <pc:sldMkLst>
          <pc:docMk/>
          <pc:sldMk cId="3306082888" sldId="260"/>
        </pc:sldMkLst>
        <pc:spChg chg="mod">
          <ac:chgData name="havlova93@seznam.cz" userId="2a2409c28eb7b234" providerId="LiveId" clId="{3825F152-E0E8-472D-8141-41CD3C3BAA3F}" dt="2020-04-06T15:06:00.064" v="4103" actId="207"/>
          <ac:spMkLst>
            <pc:docMk/>
            <pc:sldMk cId="3306082888" sldId="260"/>
            <ac:spMk id="2" creationId="{4363D154-7049-4E1F-8238-22B507F6749B}"/>
          </ac:spMkLst>
        </pc:spChg>
        <pc:spChg chg="mod">
          <ac:chgData name="havlova93@seznam.cz" userId="2a2409c28eb7b234" providerId="LiveId" clId="{3825F152-E0E8-472D-8141-41CD3C3BAA3F}" dt="2020-04-06T15:25:41.348" v="4354" actId="20577"/>
          <ac:spMkLst>
            <pc:docMk/>
            <pc:sldMk cId="3306082888" sldId="260"/>
            <ac:spMk id="3" creationId="{CBC5D785-331C-4285-86C1-91F434A97934}"/>
          </ac:spMkLst>
        </pc:spChg>
      </pc:sldChg>
      <pc:sldChg chg="addSp delSp modSp add">
        <pc:chgData name="havlova93@seznam.cz" userId="2a2409c28eb7b234" providerId="LiveId" clId="{3825F152-E0E8-472D-8141-41CD3C3BAA3F}" dt="2020-04-06T15:34:06.232" v="4411" actId="20577"/>
        <pc:sldMkLst>
          <pc:docMk/>
          <pc:sldMk cId="3022728329" sldId="261"/>
        </pc:sldMkLst>
        <pc:spChg chg="mod">
          <ac:chgData name="havlova93@seznam.cz" userId="2a2409c28eb7b234" providerId="LiveId" clId="{3825F152-E0E8-472D-8141-41CD3C3BAA3F}" dt="2020-04-06T15:33:04.549" v="4409" actId="1076"/>
          <ac:spMkLst>
            <pc:docMk/>
            <pc:sldMk cId="3022728329" sldId="261"/>
            <ac:spMk id="2" creationId="{92B854D9-F35E-41DD-B3FF-13A6EF678518}"/>
          </ac:spMkLst>
        </pc:spChg>
        <pc:spChg chg="mod">
          <ac:chgData name="havlova93@seznam.cz" userId="2a2409c28eb7b234" providerId="LiveId" clId="{3825F152-E0E8-472D-8141-41CD3C3BAA3F}" dt="2020-04-06T15:34:06.232" v="4411" actId="20577"/>
          <ac:spMkLst>
            <pc:docMk/>
            <pc:sldMk cId="3022728329" sldId="261"/>
            <ac:spMk id="3" creationId="{9D256553-57B1-4928-996F-F7AC0CADAAC7}"/>
          </ac:spMkLst>
        </pc:spChg>
        <pc:spChg chg="add mod">
          <ac:chgData name="havlova93@seznam.cz" userId="2a2409c28eb7b234" providerId="LiveId" clId="{3825F152-E0E8-472D-8141-41CD3C3BAA3F}" dt="2020-04-06T15:29:37.808" v="4384" actId="208"/>
          <ac:spMkLst>
            <pc:docMk/>
            <pc:sldMk cId="3022728329" sldId="261"/>
            <ac:spMk id="4" creationId="{D1150E85-AF16-478F-9B19-482A19888DB6}"/>
          </ac:spMkLst>
        </pc:spChg>
        <pc:spChg chg="add mod">
          <ac:chgData name="havlova93@seznam.cz" userId="2a2409c28eb7b234" providerId="LiveId" clId="{3825F152-E0E8-472D-8141-41CD3C3BAA3F}" dt="2020-04-06T15:33:03.690" v="4408" actId="1076"/>
          <ac:spMkLst>
            <pc:docMk/>
            <pc:sldMk cId="3022728329" sldId="261"/>
            <ac:spMk id="12" creationId="{05EC9CFE-090B-42D2-BFB9-F3CD6696CDE0}"/>
          </ac:spMkLst>
        </pc:spChg>
        <pc:cxnChg chg="add del mod">
          <ac:chgData name="havlova93@seznam.cz" userId="2a2409c28eb7b234" providerId="LiveId" clId="{3825F152-E0E8-472D-8141-41CD3C3BAA3F}" dt="2020-04-06T15:31:08.729" v="4387" actId="478"/>
          <ac:cxnSpMkLst>
            <pc:docMk/>
            <pc:sldMk cId="3022728329" sldId="261"/>
            <ac:cxnSpMk id="6" creationId="{BB9345B2-018D-4164-BB5E-63BC45227DEA}"/>
          </ac:cxnSpMkLst>
        </pc:cxnChg>
        <pc:cxnChg chg="add mod">
          <ac:chgData name="havlova93@seznam.cz" userId="2a2409c28eb7b234" providerId="LiveId" clId="{3825F152-E0E8-472D-8141-41CD3C3BAA3F}" dt="2020-04-06T15:31:58.499" v="4389" actId="13822"/>
          <ac:cxnSpMkLst>
            <pc:docMk/>
            <pc:sldMk cId="3022728329" sldId="261"/>
            <ac:cxnSpMk id="9" creationId="{BA2B45BA-66E6-406F-8F3D-187860F29CED}"/>
          </ac:cxnSpMkLst>
        </pc:cxnChg>
        <pc:cxnChg chg="add mod">
          <ac:chgData name="havlova93@seznam.cz" userId="2a2409c28eb7b234" providerId="LiveId" clId="{3825F152-E0E8-472D-8141-41CD3C3BAA3F}" dt="2020-04-06T15:32:12.136" v="4390" actId="11529"/>
          <ac:cxnSpMkLst>
            <pc:docMk/>
            <pc:sldMk cId="3022728329" sldId="261"/>
            <ac:cxnSpMk id="11" creationId="{B5724120-A01E-49C2-AB14-B3275AE11E4C}"/>
          </ac:cxnSpMkLst>
        </pc:cxnChg>
      </pc:sldChg>
      <pc:sldChg chg="addSp modSp add">
        <pc:chgData name="havlova93@seznam.cz" userId="2a2409c28eb7b234" providerId="LiveId" clId="{3825F152-E0E8-472D-8141-41CD3C3BAA3F}" dt="2020-04-06T15:09:03.528" v="4198" actId="1076"/>
        <pc:sldMkLst>
          <pc:docMk/>
          <pc:sldMk cId="210884116" sldId="262"/>
        </pc:sldMkLst>
        <pc:spChg chg="mod">
          <ac:chgData name="havlova93@seznam.cz" userId="2a2409c28eb7b234" providerId="LiveId" clId="{3825F152-E0E8-472D-8141-41CD3C3BAA3F}" dt="2020-04-06T15:07:52.466" v="4195" actId="20577"/>
          <ac:spMkLst>
            <pc:docMk/>
            <pc:sldMk cId="210884116" sldId="262"/>
            <ac:spMk id="2" creationId="{81C72221-7E9B-4548-BDD9-9501EBD9D23F}"/>
          </ac:spMkLst>
        </pc:spChg>
        <pc:spChg chg="mod">
          <ac:chgData name="havlova93@seznam.cz" userId="2a2409c28eb7b234" providerId="LiveId" clId="{3825F152-E0E8-472D-8141-41CD3C3BAA3F}" dt="2020-04-06T14:15:50.714" v="2070" actId="20577"/>
          <ac:spMkLst>
            <pc:docMk/>
            <pc:sldMk cId="210884116" sldId="262"/>
            <ac:spMk id="3" creationId="{2EDB795B-F573-4B9D-8215-CFFEF3285B44}"/>
          </ac:spMkLst>
        </pc:spChg>
        <pc:picChg chg="add mod">
          <ac:chgData name="havlova93@seznam.cz" userId="2a2409c28eb7b234" providerId="LiveId" clId="{3825F152-E0E8-472D-8141-41CD3C3BAA3F}" dt="2020-04-06T15:09:03.528" v="4198" actId="1076"/>
          <ac:picMkLst>
            <pc:docMk/>
            <pc:sldMk cId="210884116" sldId="262"/>
            <ac:picMk id="6146" creationId="{5EAA48A7-926E-4B2D-8A6A-7E834D3A31AA}"/>
          </ac:picMkLst>
        </pc:picChg>
      </pc:sldChg>
      <pc:sldChg chg="addSp delSp modSp add">
        <pc:chgData name="havlova93@seznam.cz" userId="2a2409c28eb7b234" providerId="LiveId" clId="{3825F152-E0E8-472D-8141-41CD3C3BAA3F}" dt="2020-04-06T15:13:29.246" v="4238" actId="1076"/>
        <pc:sldMkLst>
          <pc:docMk/>
          <pc:sldMk cId="377701946" sldId="263"/>
        </pc:sldMkLst>
        <pc:spChg chg="mod">
          <ac:chgData name="havlova93@seznam.cz" userId="2a2409c28eb7b234" providerId="LiveId" clId="{3825F152-E0E8-472D-8141-41CD3C3BAA3F}" dt="2020-04-06T15:09:27.046" v="4225" actId="207"/>
          <ac:spMkLst>
            <pc:docMk/>
            <pc:sldMk cId="377701946" sldId="263"/>
            <ac:spMk id="2" creationId="{39026DFB-AB17-4904-9658-2569E4749893}"/>
          </ac:spMkLst>
        </pc:spChg>
        <pc:spChg chg="mod">
          <ac:chgData name="havlova93@seznam.cz" userId="2a2409c28eb7b234" providerId="LiveId" clId="{3825F152-E0E8-472D-8141-41CD3C3BAA3F}" dt="2020-04-06T15:13:15.444" v="4234" actId="20577"/>
          <ac:spMkLst>
            <pc:docMk/>
            <pc:sldMk cId="377701946" sldId="263"/>
            <ac:spMk id="3" creationId="{55C64A1E-A7AC-4DDE-AC80-150CF549FAD2}"/>
          </ac:spMkLst>
        </pc:spChg>
        <pc:picChg chg="add del mod">
          <ac:chgData name="havlova93@seznam.cz" userId="2a2409c28eb7b234" providerId="LiveId" clId="{3825F152-E0E8-472D-8141-41CD3C3BAA3F}" dt="2020-04-06T15:13:11.868" v="4233" actId="478"/>
          <ac:picMkLst>
            <pc:docMk/>
            <pc:sldMk cId="377701946" sldId="263"/>
            <ac:picMk id="7170" creationId="{ABA6606B-E744-4EE0-89C1-6A245AA84B53}"/>
          </ac:picMkLst>
        </pc:picChg>
        <pc:picChg chg="add mod">
          <ac:chgData name="havlova93@seznam.cz" userId="2a2409c28eb7b234" providerId="LiveId" clId="{3825F152-E0E8-472D-8141-41CD3C3BAA3F}" dt="2020-04-06T15:13:29.246" v="4238" actId="1076"/>
          <ac:picMkLst>
            <pc:docMk/>
            <pc:sldMk cId="377701946" sldId="263"/>
            <ac:picMk id="7172" creationId="{9243328A-B1B1-4077-819C-C662253E59A1}"/>
          </ac:picMkLst>
        </pc:picChg>
      </pc:sldChg>
      <pc:sldChg chg="modSp add">
        <pc:chgData name="havlova93@seznam.cz" userId="2a2409c28eb7b234" providerId="LiveId" clId="{3825F152-E0E8-472D-8141-41CD3C3BAA3F}" dt="2020-04-06T15:13:58.360" v="4247" actId="207"/>
        <pc:sldMkLst>
          <pc:docMk/>
          <pc:sldMk cId="1769083380" sldId="264"/>
        </pc:sldMkLst>
        <pc:spChg chg="mod">
          <ac:chgData name="havlova93@seznam.cz" userId="2a2409c28eb7b234" providerId="LiveId" clId="{3825F152-E0E8-472D-8141-41CD3C3BAA3F}" dt="2020-04-06T15:13:38.420" v="4241" actId="207"/>
          <ac:spMkLst>
            <pc:docMk/>
            <pc:sldMk cId="1769083380" sldId="264"/>
            <ac:spMk id="2" creationId="{20AA9A2C-35BE-468C-B980-16FF266E49C5}"/>
          </ac:spMkLst>
        </pc:spChg>
        <pc:spChg chg="mod">
          <ac:chgData name="havlova93@seznam.cz" userId="2a2409c28eb7b234" providerId="LiveId" clId="{3825F152-E0E8-472D-8141-41CD3C3BAA3F}" dt="2020-04-06T15:13:58.360" v="4247" actId="207"/>
          <ac:spMkLst>
            <pc:docMk/>
            <pc:sldMk cId="1769083380" sldId="264"/>
            <ac:spMk id="3" creationId="{2ABAF492-6EEB-4254-A855-49E9AEDE80E4}"/>
          </ac:spMkLst>
        </pc:spChg>
      </pc:sldChg>
      <pc:sldChg chg="addSp delSp modSp add">
        <pc:chgData name="havlova93@seznam.cz" userId="2a2409c28eb7b234" providerId="LiveId" clId="{3825F152-E0E8-472D-8141-41CD3C3BAA3F}" dt="2020-04-06T15:14:09.339" v="4250" actId="207"/>
        <pc:sldMkLst>
          <pc:docMk/>
          <pc:sldMk cId="2421869019" sldId="265"/>
        </pc:sldMkLst>
        <pc:spChg chg="mod">
          <ac:chgData name="havlova93@seznam.cz" userId="2a2409c28eb7b234" providerId="LiveId" clId="{3825F152-E0E8-472D-8141-41CD3C3BAA3F}" dt="2020-04-06T15:14:09.339" v="4250" actId="207"/>
          <ac:spMkLst>
            <pc:docMk/>
            <pc:sldMk cId="2421869019" sldId="265"/>
            <ac:spMk id="2" creationId="{C4F38A59-D10F-43B5-8503-7B41A16883E3}"/>
          </ac:spMkLst>
        </pc:spChg>
        <pc:spChg chg="mod">
          <ac:chgData name="havlova93@seznam.cz" userId="2a2409c28eb7b234" providerId="LiveId" clId="{3825F152-E0E8-472D-8141-41CD3C3BAA3F}" dt="2020-04-06T14:56:49.285" v="3967" actId="27636"/>
          <ac:spMkLst>
            <pc:docMk/>
            <pc:sldMk cId="2421869019" sldId="265"/>
            <ac:spMk id="3" creationId="{B16AE05B-B826-447C-8054-4B6E7A650528}"/>
          </ac:spMkLst>
        </pc:spChg>
        <pc:spChg chg="add mod">
          <ac:chgData name="havlova93@seznam.cz" userId="2a2409c28eb7b234" providerId="LiveId" clId="{3825F152-E0E8-472D-8141-41CD3C3BAA3F}" dt="2020-04-06T14:24:11.863" v="2401" actId="207"/>
          <ac:spMkLst>
            <pc:docMk/>
            <pc:sldMk cId="2421869019" sldId="265"/>
            <ac:spMk id="4" creationId="{3E5B3E2B-ED40-440B-A827-6C79E09DB3BC}"/>
          </ac:spMkLst>
        </pc:spChg>
        <pc:spChg chg="add del mod">
          <ac:chgData name="havlova93@seznam.cz" userId="2a2409c28eb7b234" providerId="LiveId" clId="{3825F152-E0E8-472D-8141-41CD3C3BAA3F}" dt="2020-04-06T14:29:59.751" v="2442" actId="478"/>
          <ac:spMkLst>
            <pc:docMk/>
            <pc:sldMk cId="2421869019" sldId="265"/>
            <ac:spMk id="27" creationId="{C66E3AC5-70DF-461E-9CB0-53310E866082}"/>
          </ac:spMkLst>
        </pc:spChg>
        <pc:spChg chg="add mod">
          <ac:chgData name="havlova93@seznam.cz" userId="2a2409c28eb7b234" providerId="LiveId" clId="{3825F152-E0E8-472D-8141-41CD3C3BAA3F}" dt="2020-04-06T14:35:15.965" v="2636" actId="207"/>
          <ac:spMkLst>
            <pc:docMk/>
            <pc:sldMk cId="2421869019" sldId="265"/>
            <ac:spMk id="28" creationId="{22713C47-61E4-4630-B2B9-0484DAE25C27}"/>
          </ac:spMkLst>
        </pc:spChg>
        <pc:spChg chg="add mod">
          <ac:chgData name="havlova93@seznam.cz" userId="2a2409c28eb7b234" providerId="LiveId" clId="{3825F152-E0E8-472D-8141-41CD3C3BAA3F}" dt="2020-04-06T14:35:24.413" v="2639" actId="207"/>
          <ac:spMkLst>
            <pc:docMk/>
            <pc:sldMk cId="2421869019" sldId="265"/>
            <ac:spMk id="29" creationId="{00D58D0E-2094-4161-8616-6CAC02E9F435}"/>
          </ac:spMkLst>
        </pc:spChg>
        <pc:spChg chg="add mod">
          <ac:chgData name="havlova93@seznam.cz" userId="2a2409c28eb7b234" providerId="LiveId" clId="{3825F152-E0E8-472D-8141-41CD3C3BAA3F}" dt="2020-04-06T14:35:34.607" v="2642" actId="207"/>
          <ac:spMkLst>
            <pc:docMk/>
            <pc:sldMk cId="2421869019" sldId="265"/>
            <ac:spMk id="30" creationId="{770E18C3-6ABA-43D5-8865-7EDF428AB4FD}"/>
          </ac:spMkLst>
        </pc:spChg>
        <pc:spChg chg="add mod">
          <ac:chgData name="havlova93@seznam.cz" userId="2a2409c28eb7b234" providerId="LiveId" clId="{3825F152-E0E8-472D-8141-41CD3C3BAA3F}" dt="2020-04-06T14:35:47.468" v="2645" actId="207"/>
          <ac:spMkLst>
            <pc:docMk/>
            <pc:sldMk cId="2421869019" sldId="265"/>
            <ac:spMk id="31" creationId="{CE35322B-B35B-48E5-9763-D3012E612690}"/>
          </ac:spMkLst>
        </pc:spChg>
        <pc:spChg chg="add del mod">
          <ac:chgData name="havlova93@seznam.cz" userId="2a2409c28eb7b234" providerId="LiveId" clId="{3825F152-E0E8-472D-8141-41CD3C3BAA3F}" dt="2020-04-06T14:33:15.739" v="2542"/>
          <ac:spMkLst>
            <pc:docMk/>
            <pc:sldMk cId="2421869019" sldId="265"/>
            <ac:spMk id="32" creationId="{ACCCD4C3-4536-49AE-8207-0D96D5987932}"/>
          </ac:spMkLst>
        </pc:spChg>
        <pc:spChg chg="add mod">
          <ac:chgData name="havlova93@seznam.cz" userId="2a2409c28eb7b234" providerId="LiveId" clId="{3825F152-E0E8-472D-8141-41CD3C3BAA3F}" dt="2020-04-06T14:35:58.700" v="2648" actId="207"/>
          <ac:spMkLst>
            <pc:docMk/>
            <pc:sldMk cId="2421869019" sldId="265"/>
            <ac:spMk id="33" creationId="{9A24A248-33AF-4AF0-968A-B3BA96017C07}"/>
          </ac:spMkLst>
        </pc:spChg>
        <pc:spChg chg="add mod">
          <ac:chgData name="havlova93@seznam.cz" userId="2a2409c28eb7b234" providerId="LiveId" clId="{3825F152-E0E8-472D-8141-41CD3C3BAA3F}" dt="2020-04-06T14:36:12.337" v="2651" actId="207"/>
          <ac:spMkLst>
            <pc:docMk/>
            <pc:sldMk cId="2421869019" sldId="265"/>
            <ac:spMk id="34" creationId="{EE78A2B4-99FE-458E-9033-E5BAB9621C74}"/>
          </ac:spMkLst>
        </pc:spChg>
        <pc:spChg chg="add mod">
          <ac:chgData name="havlova93@seznam.cz" userId="2a2409c28eb7b234" providerId="LiveId" clId="{3825F152-E0E8-472D-8141-41CD3C3BAA3F}" dt="2020-04-06T14:36:20.484" v="2654" actId="114"/>
          <ac:spMkLst>
            <pc:docMk/>
            <pc:sldMk cId="2421869019" sldId="265"/>
            <ac:spMk id="35" creationId="{7A6802C8-91C4-4D9D-95E7-E68C80DCAEB9}"/>
          </ac:spMkLst>
        </pc:spChg>
        <pc:picChg chg="add del mod">
          <ac:chgData name="havlova93@seznam.cz" userId="2a2409c28eb7b234" providerId="LiveId" clId="{3825F152-E0E8-472D-8141-41CD3C3BAA3F}" dt="2020-04-06T14:22:48.694" v="2381" actId="478"/>
          <ac:picMkLst>
            <pc:docMk/>
            <pc:sldMk cId="2421869019" sldId="265"/>
            <ac:picMk id="1026" creationId="{147E4389-FC3A-4475-B256-60168A1341F4}"/>
          </ac:picMkLst>
        </pc:picChg>
        <pc:cxnChg chg="add mod">
          <ac:chgData name="havlova93@seznam.cz" userId="2a2409c28eb7b234" providerId="LiveId" clId="{3825F152-E0E8-472D-8141-41CD3C3BAA3F}" dt="2020-04-06T14:27:56.392" v="2429" actId="14100"/>
          <ac:cxnSpMkLst>
            <pc:docMk/>
            <pc:sldMk cId="2421869019" sldId="265"/>
            <ac:cxnSpMk id="6" creationId="{69763011-5D7E-40A6-8189-37EB235DE52B}"/>
          </ac:cxnSpMkLst>
        </pc:cxnChg>
        <pc:cxnChg chg="add mod">
          <ac:chgData name="havlova93@seznam.cz" userId="2a2409c28eb7b234" providerId="LiveId" clId="{3825F152-E0E8-472D-8141-41CD3C3BAA3F}" dt="2020-04-06T14:26:48.442" v="2421" actId="13822"/>
          <ac:cxnSpMkLst>
            <pc:docMk/>
            <pc:sldMk cId="2421869019" sldId="265"/>
            <ac:cxnSpMk id="8" creationId="{265CEA9F-D801-4992-B5D6-D24C096C7308}"/>
          </ac:cxnSpMkLst>
        </pc:cxnChg>
        <pc:cxnChg chg="add mod">
          <ac:chgData name="havlova93@seznam.cz" userId="2a2409c28eb7b234" providerId="LiveId" clId="{3825F152-E0E8-472D-8141-41CD3C3BAA3F}" dt="2020-04-06T14:28:13.645" v="2433" actId="14100"/>
          <ac:cxnSpMkLst>
            <pc:docMk/>
            <pc:sldMk cId="2421869019" sldId="265"/>
            <ac:cxnSpMk id="10" creationId="{203153A7-D4CF-43EB-AC90-F196D32AF50E}"/>
          </ac:cxnSpMkLst>
        </pc:cxnChg>
        <pc:cxnChg chg="add mod">
          <ac:chgData name="havlova93@seznam.cz" userId="2a2409c28eb7b234" providerId="LiveId" clId="{3825F152-E0E8-472D-8141-41CD3C3BAA3F}" dt="2020-04-06T14:28:13.645" v="2433" actId="14100"/>
          <ac:cxnSpMkLst>
            <pc:docMk/>
            <pc:sldMk cId="2421869019" sldId="265"/>
            <ac:cxnSpMk id="12" creationId="{FB3E3667-66A9-4BEA-A4EC-539BC74E83C6}"/>
          </ac:cxnSpMkLst>
        </pc:cxnChg>
        <pc:cxnChg chg="add mod">
          <ac:chgData name="havlova93@seznam.cz" userId="2a2409c28eb7b234" providerId="LiveId" clId="{3825F152-E0E8-472D-8141-41CD3C3BAA3F}" dt="2020-04-06T14:28:31.174" v="2435" actId="14100"/>
          <ac:cxnSpMkLst>
            <pc:docMk/>
            <pc:sldMk cId="2421869019" sldId="265"/>
            <ac:cxnSpMk id="14" creationId="{0EDCB689-C565-4E93-B809-D0A30BFAAA25}"/>
          </ac:cxnSpMkLst>
        </pc:cxnChg>
        <pc:cxnChg chg="add mod">
          <ac:chgData name="havlova93@seznam.cz" userId="2a2409c28eb7b234" providerId="LiveId" clId="{3825F152-E0E8-472D-8141-41CD3C3BAA3F}" dt="2020-04-06T14:29:21.766" v="2439" actId="13822"/>
          <ac:cxnSpMkLst>
            <pc:docMk/>
            <pc:sldMk cId="2421869019" sldId="265"/>
            <ac:cxnSpMk id="24" creationId="{B1588532-7E88-4B8B-9B83-270774B23A4B}"/>
          </ac:cxnSpMkLst>
        </pc:cxnChg>
        <pc:cxnChg chg="add mod">
          <ac:chgData name="havlova93@seznam.cz" userId="2a2409c28eb7b234" providerId="LiveId" clId="{3825F152-E0E8-472D-8141-41CD3C3BAA3F}" dt="2020-04-06T14:29:16.854" v="2438" actId="13822"/>
          <ac:cxnSpMkLst>
            <pc:docMk/>
            <pc:sldMk cId="2421869019" sldId="265"/>
            <ac:cxnSpMk id="26" creationId="{A6C5F1DD-D05C-4761-8A1C-52000286E4A5}"/>
          </ac:cxnSpMkLst>
        </pc:cxnChg>
      </pc:sldChg>
      <pc:sldChg chg="modSp add">
        <pc:chgData name="havlova93@seznam.cz" userId="2a2409c28eb7b234" providerId="LiveId" clId="{3825F152-E0E8-472D-8141-41CD3C3BAA3F}" dt="2020-04-06T15:14:44.529" v="4264" actId="207"/>
        <pc:sldMkLst>
          <pc:docMk/>
          <pc:sldMk cId="104877460" sldId="266"/>
        </pc:sldMkLst>
        <pc:spChg chg="mod">
          <ac:chgData name="havlova93@seznam.cz" userId="2a2409c28eb7b234" providerId="LiveId" clId="{3825F152-E0E8-472D-8141-41CD3C3BAA3F}" dt="2020-04-06T15:14:19.023" v="4253" actId="207"/>
          <ac:spMkLst>
            <pc:docMk/>
            <pc:sldMk cId="104877460" sldId="266"/>
            <ac:spMk id="2" creationId="{0661AEAF-B5A8-4B87-9123-C1BF9741840F}"/>
          </ac:spMkLst>
        </pc:spChg>
        <pc:spChg chg="mod">
          <ac:chgData name="havlova93@seznam.cz" userId="2a2409c28eb7b234" providerId="LiveId" clId="{3825F152-E0E8-472D-8141-41CD3C3BAA3F}" dt="2020-04-06T15:14:44.529" v="4264" actId="207"/>
          <ac:spMkLst>
            <pc:docMk/>
            <pc:sldMk cId="104877460" sldId="266"/>
            <ac:spMk id="3" creationId="{1B1BE22C-8D5F-4B8C-AEF2-06E651D285A7}"/>
          </ac:spMkLst>
        </pc:spChg>
      </pc:sldChg>
      <pc:sldChg chg="addSp modSp add">
        <pc:chgData name="havlova93@seznam.cz" userId="2a2409c28eb7b234" providerId="LiveId" clId="{3825F152-E0E8-472D-8141-41CD3C3BAA3F}" dt="2020-04-06T15:16:32.447" v="4318" actId="1076"/>
        <pc:sldMkLst>
          <pc:docMk/>
          <pc:sldMk cId="10844776" sldId="267"/>
        </pc:sldMkLst>
        <pc:spChg chg="mod">
          <ac:chgData name="havlova93@seznam.cz" userId="2a2409c28eb7b234" providerId="LiveId" clId="{3825F152-E0E8-472D-8141-41CD3C3BAA3F}" dt="2020-04-06T15:15:12.893" v="4299" actId="207"/>
          <ac:spMkLst>
            <pc:docMk/>
            <pc:sldMk cId="10844776" sldId="267"/>
            <ac:spMk id="2" creationId="{721D39B1-3008-4A1A-A345-0E5766B59300}"/>
          </ac:spMkLst>
        </pc:spChg>
        <pc:spChg chg="mod">
          <ac:chgData name="havlova93@seznam.cz" userId="2a2409c28eb7b234" providerId="LiveId" clId="{3825F152-E0E8-472D-8141-41CD3C3BAA3F}" dt="2020-04-06T15:15:55.463" v="4316" actId="20577"/>
          <ac:spMkLst>
            <pc:docMk/>
            <pc:sldMk cId="10844776" sldId="267"/>
            <ac:spMk id="3" creationId="{B7469CFB-83AD-434E-ACAD-2F823CE77543}"/>
          </ac:spMkLst>
        </pc:spChg>
        <pc:picChg chg="add mod">
          <ac:chgData name="havlova93@seznam.cz" userId="2a2409c28eb7b234" providerId="LiveId" clId="{3825F152-E0E8-472D-8141-41CD3C3BAA3F}" dt="2020-04-06T15:16:32.447" v="4318" actId="1076"/>
          <ac:picMkLst>
            <pc:docMk/>
            <pc:sldMk cId="10844776" sldId="267"/>
            <ac:picMk id="8194" creationId="{FAAD8651-FBA3-4EAA-82E7-3B02DD3F2A9C}"/>
          </ac:picMkLst>
        </pc:picChg>
      </pc:sldChg>
      <pc:sldChg chg="addSp delSp modSp add">
        <pc:chgData name="havlova93@seznam.cz" userId="2a2409c28eb7b234" providerId="LiveId" clId="{3825F152-E0E8-472D-8141-41CD3C3BAA3F}" dt="2020-04-06T15:24:27.932" v="4342" actId="1076"/>
        <pc:sldMkLst>
          <pc:docMk/>
          <pc:sldMk cId="450164175" sldId="268"/>
        </pc:sldMkLst>
        <pc:spChg chg="del">
          <ac:chgData name="havlova93@seznam.cz" userId="2a2409c28eb7b234" providerId="LiveId" clId="{3825F152-E0E8-472D-8141-41CD3C3BAA3F}" dt="2020-04-06T15:23:50.445" v="4336"/>
          <ac:spMkLst>
            <pc:docMk/>
            <pc:sldMk cId="450164175" sldId="268"/>
            <ac:spMk id="3" creationId="{77DEB36D-682A-4218-8CA0-20F69A6EA667}"/>
          </ac:spMkLst>
        </pc:spChg>
        <pc:picChg chg="add mod modCrop">
          <ac:chgData name="havlova93@seznam.cz" userId="2a2409c28eb7b234" providerId="LiveId" clId="{3825F152-E0E8-472D-8141-41CD3C3BAA3F}" dt="2020-04-06T15:24:27.932" v="4342" actId="1076"/>
          <ac:picMkLst>
            <pc:docMk/>
            <pc:sldMk cId="450164175" sldId="268"/>
            <ac:picMk id="4" creationId="{69E5286E-FE43-4E7E-8745-E8654A7021AA}"/>
          </ac:picMkLst>
        </pc:picChg>
        <pc:picChg chg="add del mod">
          <ac:chgData name="havlova93@seznam.cz" userId="2a2409c28eb7b234" providerId="LiveId" clId="{3825F152-E0E8-472D-8141-41CD3C3BAA3F}" dt="2020-04-06T15:23:53.232" v="4337" actId="478"/>
          <ac:picMkLst>
            <pc:docMk/>
            <pc:sldMk cId="450164175" sldId="268"/>
            <ac:picMk id="2050" creationId="{B0B4E63C-47F2-4E22-B742-A1F7EDB109C7}"/>
          </ac:picMkLst>
        </pc:picChg>
      </pc:sldChg>
      <pc:sldChg chg="addSp modSp add">
        <pc:chgData name="havlova93@seznam.cz" userId="2a2409c28eb7b234" providerId="LiveId" clId="{3825F152-E0E8-472D-8141-41CD3C3BAA3F}" dt="2020-04-06T15:20:17.929" v="4335" actId="20577"/>
        <pc:sldMkLst>
          <pc:docMk/>
          <pc:sldMk cId="644241500" sldId="269"/>
        </pc:sldMkLst>
        <pc:spChg chg="mod">
          <ac:chgData name="havlova93@seznam.cz" userId="2a2409c28eb7b234" providerId="LiveId" clId="{3825F152-E0E8-472D-8141-41CD3C3BAA3F}" dt="2020-04-06T15:16:46.216" v="4321" actId="207"/>
          <ac:spMkLst>
            <pc:docMk/>
            <pc:sldMk cId="644241500" sldId="269"/>
            <ac:spMk id="2" creationId="{D0A34666-D6A2-466C-AF8C-B3AF99B662B5}"/>
          </ac:spMkLst>
        </pc:spChg>
        <pc:spChg chg="mod">
          <ac:chgData name="havlova93@seznam.cz" userId="2a2409c28eb7b234" providerId="LiveId" clId="{3825F152-E0E8-472D-8141-41CD3C3BAA3F}" dt="2020-04-06T15:20:17.929" v="4335" actId="20577"/>
          <ac:spMkLst>
            <pc:docMk/>
            <pc:sldMk cId="644241500" sldId="269"/>
            <ac:spMk id="3" creationId="{461DD8BA-730D-4EB6-AC6C-83242B70D936}"/>
          </ac:spMkLst>
        </pc:spChg>
        <pc:picChg chg="add mod">
          <ac:chgData name="havlova93@seznam.cz" userId="2a2409c28eb7b234" providerId="LiveId" clId="{3825F152-E0E8-472D-8141-41CD3C3BAA3F}" dt="2020-04-06T15:17:57.988" v="4328" actId="1076"/>
          <ac:picMkLst>
            <pc:docMk/>
            <pc:sldMk cId="644241500" sldId="269"/>
            <ac:picMk id="9218" creationId="{B0424006-A7E7-4CF0-89C6-06084121053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F125E-306A-41E5-9343-41232D82C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E9C584-38E5-43C3-B8DA-4C671708A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CBE08C-C27E-4BC6-B14B-25083CC89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809836-BBA6-4697-9C0C-6023D0D6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1D0ECF-A0C6-4E12-A491-4F1D3263E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15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95050-26D8-4C51-8A71-F8A7B770A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A19921C-85EE-4DBD-82E8-A68F6B977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00CC41-F38D-49F5-B7D8-C32F0BA23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F55306-FD40-421F-9DC6-9D40F065B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222CB4-5716-43BB-8649-6F4F530B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69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D0E35FB-9F5A-40BC-8AE5-601093476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949676-FE97-4202-9B96-8EB6FE432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8158F30-6162-4183-9026-1BF47EC6B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A68E7B-A820-4CA6-957E-3FF504E0E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A9EAEB-2C14-4973-A905-4B91535F5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09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8B5711-4DC3-469B-BB3F-5C7100597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30CB2-5574-4305-A9CB-ACA6052A2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679AB3-1489-47EF-9F21-0930F332D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DFEF61-CB54-4DED-B06A-A244E8E99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EEEE46-CB61-4649-9C15-3A8DC23E5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288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F5C0C-0D31-41B8-8479-114015ED2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B32530-484E-46E5-BE2E-95171A8C1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8A57B6-4CBB-4DF3-B00C-9770E9A8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5C8344-7490-4A8F-9BD5-08928DA4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80E6B5-A10B-495D-B590-74DC23DA4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12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80DD9-EBD0-42FE-A6D0-52C25B1A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5F80F2-1B07-4A4B-904E-B200FBBA38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FC8A33-1B9F-4E99-AC4B-D110F7ECD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622BFA-B22C-4607-A3F3-63D6AC07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05348F8-F62E-4BD8-B6C7-8B597039A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596BC4-34A9-4305-A8E4-E8C6C726B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42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32779A-5E78-4F9D-8FB6-5F1257232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FF4716-25B5-4821-A6A2-CFCBD37D5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A6D189E-A689-4F83-B9D2-38C5F2274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A93A76-5A1A-410B-AFE3-A9D80CC44E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2847AB0-77D5-42E2-8727-023538CAD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2D3A0B-B1A8-4C17-9B44-5C52C2CD6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81B3BFD-B31F-46A8-8A37-8B3A4CA04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916A46-363B-47F0-97A7-074CC3FE4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85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534F4D-B2BF-4BFC-9594-475A4735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21EDDC8-9300-4BAD-84B5-91ABF3253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796AD9-D243-49CF-8F3C-A5BB371B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F4A2F0-1044-49ED-A14A-3BB5EC58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01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D17143D-AF7F-42E5-A21A-B8524D095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C5818E-376A-44CD-B05D-753FAF02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2CF5A5-F12B-4730-8370-FC7BCA2D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0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A861E-873C-4FE3-B9C7-0589A1CBF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1E6078-C291-4BAF-BC42-7E400BBF3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E646B6-944C-498A-9081-FAB723B17D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05C048-1CDD-464A-B0F5-EA0E31B48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9EF222-EE0A-4FED-BD5B-560A969C9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1693BF-CA45-406F-8591-9EB817F8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92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2FFD3-A3D7-4E7B-B6D7-B1905D66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D6330A4-9C78-4E2A-9B19-39F006BF3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8E3E19-3EF9-42BB-A07E-542656810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6D0F7B-8E49-4DDD-86BE-CA3D0CBA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C3D1E7-BCC8-4AA8-B512-EF1DFBA60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5A70D2-0F7B-4264-8D5F-FC67169F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23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40464D-9B09-4636-9A7A-78D112DF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D1424B-1C96-45AA-A68E-FD59339E5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70C76E-AD78-4CF1-89BD-CA1E97A266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9C4F0-73D7-4B1E-9580-09E73CA0E50C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1C1317-4EB3-4479-B25B-C2F3DE635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EEDCBA-B7D7-4A72-8A05-DEB35B858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D078E-BDAE-4ABE-BD63-F7CF8502A1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846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4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26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06D3EA1-F283-4B3D-8464-8672A6786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cs-CZ" sz="9600" b="1" i="1" dirty="0">
                <a:solidFill>
                  <a:srgbClr val="FFFFFF"/>
                </a:solidFill>
              </a:rPr>
              <a:t>DOPIS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2C05F7-C347-4E73-B500-5831CF9A8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322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F38A59-D10F-43B5-8503-7B41A1688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0070C0"/>
                </a:solidFill>
              </a:rPr>
              <a:t>Části úředního dopisu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6AE05B-B826-447C-8054-4B6E7A650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089400" cy="432117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Tomáš Metelka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Bezručova 4434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rgbClr val="99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430 04  Chomutov</a:t>
            </a:r>
          </a:p>
          <a:p>
            <a:pPr>
              <a:lnSpc>
                <a:spcPct val="80000"/>
              </a:lnSpc>
              <a:buNone/>
            </a:pPr>
            <a:endParaRPr lang="cs-CZ" altLang="cs-CZ" dirty="0">
              <a:solidFill>
                <a:srgbClr val="99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Jazyková škola Bumerang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 Jámě 1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110 00   Praha 1</a:t>
            </a:r>
          </a:p>
          <a:p>
            <a:pPr>
              <a:lnSpc>
                <a:spcPct val="80000"/>
              </a:lnSpc>
              <a:buNone/>
            </a:pPr>
            <a:endParaRPr lang="cs-CZ" altLang="cs-CZ" dirty="0">
              <a:solidFill>
                <a:schemeClr val="accent2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	   </a:t>
            </a:r>
            <a:r>
              <a:rPr lang="cs-CZ" altLang="cs-CZ" dirty="0">
                <a:solidFill>
                  <a:srgbClr val="09E309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Praha 6. 4. 2020</a:t>
            </a:r>
          </a:p>
          <a:p>
            <a:pPr algn="r">
              <a:lnSpc>
                <a:spcPct val="80000"/>
              </a:lnSpc>
              <a:buNone/>
            </a:pPr>
            <a:endParaRPr lang="cs-CZ" altLang="cs-CZ" u="sng" dirty="0">
              <a:solidFill>
                <a:schemeClr val="tx2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u="sng" dirty="0">
                <a:solidFill>
                  <a:schemeClr val="tx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Přihláška do jazykového kurzu angličtiny pro začátečníky</a:t>
            </a:r>
            <a:r>
              <a:rPr lang="cs-CZ" altLang="cs-CZ" u="sng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>
              <a:lnSpc>
                <a:spcPct val="80000"/>
              </a:lnSpc>
              <a:buNone/>
            </a:pPr>
            <a:endParaRPr lang="cs-CZ" altLang="cs-CZ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rgbClr val="66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 základě Vašeho nabídkového letáku se přihlašuji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rgbClr val="66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 prázdninového jazykového kurzu pro začátečníky.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rgbClr val="660066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Žádám Vás o zaslání programu a podkladů k platbě.</a:t>
            </a:r>
          </a:p>
          <a:p>
            <a:pPr>
              <a:lnSpc>
                <a:spcPct val="80000"/>
              </a:lnSpc>
              <a:buNone/>
            </a:pPr>
            <a:endParaRPr lang="cs-CZ" altLang="cs-CZ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0000"/>
              </a:lnSpc>
              <a:buNone/>
            </a:pPr>
            <a:endParaRPr lang="cs-CZ" altLang="cs-CZ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dirty="0">
                <a:solidFill>
                  <a:srgbClr val="6633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 pozdravem</a:t>
            </a:r>
            <a:r>
              <a:rPr lang="cs-CZ" altLang="cs-CZ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	</a:t>
            </a:r>
          </a:p>
          <a:p>
            <a:pPr>
              <a:lnSpc>
                <a:spcPct val="80000"/>
              </a:lnSpc>
              <a:buNone/>
            </a:pPr>
            <a:endParaRPr lang="cs-CZ" altLang="cs-CZ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0000"/>
              </a:lnSpc>
              <a:buNone/>
            </a:pPr>
            <a:r>
              <a:rPr lang="cs-CZ" altLang="cs-CZ" sz="3200" dirty="0">
                <a:solidFill>
                  <a:srgbClr val="FFFF00"/>
                </a:solidFill>
              </a:rPr>
              <a:t>				</a:t>
            </a:r>
            <a:r>
              <a:rPr lang="cs-CZ" altLang="cs-CZ" sz="3200" dirty="0">
                <a:solidFill>
                  <a:srgbClr val="010000"/>
                </a:solidFill>
                <a:latin typeface="Monotype Corsiva" panose="03010101010201010101" pitchFamily="66" charset="0"/>
              </a:rPr>
              <a:t>Tomáš Metelka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3E5B3E2B-ED40-440B-A827-6C79E09DB3BC}"/>
              </a:ext>
            </a:extLst>
          </p:cNvPr>
          <p:cNvSpPr/>
          <p:nvPr/>
        </p:nvSpPr>
        <p:spPr>
          <a:xfrm>
            <a:off x="647701" y="1690688"/>
            <a:ext cx="3876674" cy="47196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69763011-5D7E-40A6-8189-37EB235DE52B}"/>
              </a:ext>
            </a:extLst>
          </p:cNvPr>
          <p:cNvCxnSpPr>
            <a:cxnSpLocks/>
          </p:cNvCxnSpPr>
          <p:nvPr/>
        </p:nvCxnSpPr>
        <p:spPr>
          <a:xfrm>
            <a:off x="2457450" y="2152650"/>
            <a:ext cx="43529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265CEA9F-D801-4992-B5D6-D24C096C7308}"/>
              </a:ext>
            </a:extLst>
          </p:cNvPr>
          <p:cNvCxnSpPr/>
          <p:nvPr/>
        </p:nvCxnSpPr>
        <p:spPr>
          <a:xfrm>
            <a:off x="2305050" y="2971800"/>
            <a:ext cx="45053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203153A7-D4CF-43EB-AC90-F196D32AF50E}"/>
              </a:ext>
            </a:extLst>
          </p:cNvPr>
          <p:cNvCxnSpPr>
            <a:cxnSpLocks/>
          </p:cNvCxnSpPr>
          <p:nvPr/>
        </p:nvCxnSpPr>
        <p:spPr>
          <a:xfrm>
            <a:off x="3810000" y="3571875"/>
            <a:ext cx="30003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FB3E3667-66A9-4BEA-A4EC-539BC74E83C6}"/>
              </a:ext>
            </a:extLst>
          </p:cNvPr>
          <p:cNvCxnSpPr>
            <a:cxnSpLocks/>
          </p:cNvCxnSpPr>
          <p:nvPr/>
        </p:nvCxnSpPr>
        <p:spPr>
          <a:xfrm>
            <a:off x="3895725" y="4000500"/>
            <a:ext cx="29146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0EDCB689-C565-4E93-B809-D0A30BFAAA25}"/>
              </a:ext>
            </a:extLst>
          </p:cNvPr>
          <p:cNvCxnSpPr>
            <a:cxnSpLocks/>
          </p:cNvCxnSpPr>
          <p:nvPr/>
        </p:nvCxnSpPr>
        <p:spPr>
          <a:xfrm>
            <a:off x="3743325" y="4600575"/>
            <a:ext cx="306705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B1588532-7E88-4B8B-9B83-270774B23A4B}"/>
              </a:ext>
            </a:extLst>
          </p:cNvPr>
          <p:cNvCxnSpPr/>
          <p:nvPr/>
        </p:nvCxnSpPr>
        <p:spPr>
          <a:xfrm>
            <a:off x="1743075" y="5457825"/>
            <a:ext cx="50673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A6C5F1DD-D05C-4761-8A1C-52000286E4A5}"/>
              </a:ext>
            </a:extLst>
          </p:cNvPr>
          <p:cNvCxnSpPr/>
          <p:nvPr/>
        </p:nvCxnSpPr>
        <p:spPr>
          <a:xfrm>
            <a:off x="4648200" y="5895975"/>
            <a:ext cx="216217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22713C47-61E4-4630-B2B9-0484DAE25C27}"/>
              </a:ext>
            </a:extLst>
          </p:cNvPr>
          <p:cNvSpPr txBox="1"/>
          <p:nvPr/>
        </p:nvSpPr>
        <p:spPr>
          <a:xfrm>
            <a:off x="7010400" y="1961968"/>
            <a:ext cx="3400425" cy="369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rgbClr val="C00000"/>
                </a:solidFill>
              </a:rPr>
              <a:t>adresa odesílatele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00D58D0E-2094-4161-8616-6CAC02E9F435}"/>
              </a:ext>
            </a:extLst>
          </p:cNvPr>
          <p:cNvSpPr txBox="1"/>
          <p:nvPr/>
        </p:nvSpPr>
        <p:spPr>
          <a:xfrm>
            <a:off x="7010400" y="2787184"/>
            <a:ext cx="2419350" cy="369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chemeClr val="accent2"/>
                </a:solidFill>
              </a:rPr>
              <a:t>adresa příjemce</a:t>
            </a:r>
          </a:p>
        </p:txBody>
      </p:sp>
      <p:sp>
        <p:nvSpPr>
          <p:cNvPr id="30" name="TextovéPole 29">
            <a:extLst>
              <a:ext uri="{FF2B5EF4-FFF2-40B4-BE49-F238E27FC236}">
                <a16:creationId xmlns:a16="http://schemas.microsoft.com/office/drawing/2014/main" id="{770E18C3-6ABA-43D5-8865-7EDF428AB4FD}"/>
              </a:ext>
            </a:extLst>
          </p:cNvPr>
          <p:cNvSpPr txBox="1"/>
          <p:nvPr/>
        </p:nvSpPr>
        <p:spPr>
          <a:xfrm>
            <a:off x="7010400" y="3389590"/>
            <a:ext cx="2468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rgbClr val="92D050"/>
                </a:solidFill>
              </a:rPr>
              <a:t>datum</a:t>
            </a:r>
          </a:p>
        </p:txBody>
      </p:sp>
      <p:sp>
        <p:nvSpPr>
          <p:cNvPr id="31" name="TextovéPole 30">
            <a:extLst>
              <a:ext uri="{FF2B5EF4-FFF2-40B4-BE49-F238E27FC236}">
                <a16:creationId xmlns:a16="http://schemas.microsoft.com/office/drawing/2014/main" id="{CE35322B-B35B-48E5-9763-D3012E612690}"/>
              </a:ext>
            </a:extLst>
          </p:cNvPr>
          <p:cNvSpPr txBox="1"/>
          <p:nvPr/>
        </p:nvSpPr>
        <p:spPr>
          <a:xfrm>
            <a:off x="7010400" y="3815834"/>
            <a:ext cx="329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chemeClr val="bg2">
                    <a:lumMod val="50000"/>
                  </a:schemeClr>
                </a:solidFill>
              </a:rPr>
              <a:t>heslovité oznámení obsahu</a:t>
            </a:r>
          </a:p>
        </p:txBody>
      </p:sp>
      <p:sp>
        <p:nvSpPr>
          <p:cNvPr id="33" name="TextovéPole 32">
            <a:extLst>
              <a:ext uri="{FF2B5EF4-FFF2-40B4-BE49-F238E27FC236}">
                <a16:creationId xmlns:a16="http://schemas.microsoft.com/office/drawing/2014/main" id="{9A24A248-33AF-4AF0-968A-B3BA96017C07}"/>
              </a:ext>
            </a:extLst>
          </p:cNvPr>
          <p:cNvSpPr txBox="1"/>
          <p:nvPr/>
        </p:nvSpPr>
        <p:spPr>
          <a:xfrm>
            <a:off x="7010400" y="4415909"/>
            <a:ext cx="2686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rgbClr val="7030A0"/>
                </a:solidFill>
              </a:rPr>
              <a:t>vlastní obsah dopisu</a:t>
            </a:r>
          </a:p>
        </p:txBody>
      </p: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EE78A2B4-99FE-458E-9033-E5BAB9621C74}"/>
              </a:ext>
            </a:extLst>
          </p:cNvPr>
          <p:cNvSpPr txBox="1"/>
          <p:nvPr/>
        </p:nvSpPr>
        <p:spPr>
          <a:xfrm>
            <a:off x="7010400" y="5273159"/>
            <a:ext cx="2419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solidFill>
                  <a:schemeClr val="accent2">
                    <a:lumMod val="50000"/>
                  </a:schemeClr>
                </a:solidFill>
              </a:rPr>
              <a:t>pozdrav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7A6802C8-91C4-4D9D-95E7-E68C80DCAEB9}"/>
              </a:ext>
            </a:extLst>
          </p:cNvPr>
          <p:cNvSpPr txBox="1"/>
          <p:nvPr/>
        </p:nvSpPr>
        <p:spPr>
          <a:xfrm>
            <a:off x="7010400" y="5777468"/>
            <a:ext cx="4276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/>
              <a:t>vlastnoruční podpis pisatele </a:t>
            </a:r>
          </a:p>
        </p:txBody>
      </p:sp>
    </p:spTree>
    <p:extLst>
      <p:ext uri="{BB962C8B-B14F-4D97-AF65-F5344CB8AC3E}">
        <p14:creationId xmlns:p14="http://schemas.microsoft.com/office/powerpoint/2010/main" val="2421869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1AEAF-B5A8-4B87-9123-C1BF9741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>
                <a:solidFill>
                  <a:srgbClr val="0070C0"/>
                </a:solidFill>
              </a:rPr>
              <a:t>Psaní adres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1BE22C-8D5F-4B8C-AEF2-06E651D28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Adresa se píše </a:t>
            </a:r>
            <a:r>
              <a:rPr lang="cs-CZ" b="1" i="1" dirty="0"/>
              <a:t>na obálku </a:t>
            </a:r>
            <a:r>
              <a:rPr lang="cs-CZ" dirty="0"/>
              <a:t>v pevně stanoveném pořadí: 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b="1" i="1" u="sng" dirty="0">
                <a:solidFill>
                  <a:srgbClr val="0070C0"/>
                </a:solidFill>
              </a:rPr>
              <a:t>oslovení</a:t>
            </a:r>
            <a:r>
              <a:rPr lang="cs-CZ" b="1" i="1" dirty="0">
                <a:solidFill>
                  <a:srgbClr val="0070C0"/>
                </a:solidFill>
              </a:rPr>
              <a:t> </a:t>
            </a:r>
            <a:r>
              <a:rPr lang="cs-CZ" dirty="0"/>
              <a:t>(Milý, Vážená, Pane atd.)</a:t>
            </a:r>
          </a:p>
          <a:p>
            <a:pPr lvl="1"/>
            <a:r>
              <a:rPr lang="cs-CZ" b="1" i="1" u="sng" dirty="0">
                <a:solidFill>
                  <a:srgbClr val="0070C0"/>
                </a:solidFill>
              </a:rPr>
              <a:t>jméno a příjmení </a:t>
            </a:r>
          </a:p>
          <a:p>
            <a:pPr lvl="1"/>
            <a:r>
              <a:rPr lang="cs-CZ" b="1" i="1" u="sng" dirty="0">
                <a:solidFill>
                  <a:srgbClr val="0070C0"/>
                </a:solidFill>
              </a:rPr>
              <a:t>ulice a číslo domu </a:t>
            </a:r>
            <a:r>
              <a:rPr lang="cs-CZ" dirty="0"/>
              <a:t>(vesnice a číslo domu)</a:t>
            </a:r>
          </a:p>
          <a:p>
            <a:pPr lvl="1"/>
            <a:r>
              <a:rPr lang="cs-CZ" b="1" i="1" u="sng" dirty="0">
                <a:solidFill>
                  <a:srgbClr val="0070C0"/>
                </a:solidFill>
              </a:rPr>
              <a:t>poštovní směrovací číslo a město </a:t>
            </a:r>
            <a:r>
              <a:rPr lang="cs-CZ" dirty="0"/>
              <a:t>(vesnice) </a:t>
            </a:r>
          </a:p>
        </p:txBody>
      </p:sp>
    </p:spTree>
    <p:extLst>
      <p:ext uri="{BB962C8B-B14F-4D97-AF65-F5344CB8AC3E}">
        <p14:creationId xmlns:p14="http://schemas.microsoft.com/office/powerpoint/2010/main" val="104877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1D39B1-3008-4A1A-A345-0E5766B59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>
                <a:solidFill>
                  <a:srgbClr val="0070C0"/>
                </a:solidFill>
              </a:rPr>
              <a:t>ELEKTRONICKÁ POŠTA (E-MAIL)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469CFB-83AD-434E-ACAD-2F823CE77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i="1" u="sng" dirty="0"/>
              <a:t>= elektronická podoba dopisu </a:t>
            </a:r>
          </a:p>
          <a:p>
            <a:r>
              <a:rPr lang="cs-CZ" dirty="0"/>
              <a:t>2 části</a:t>
            </a:r>
          </a:p>
          <a:p>
            <a:pPr lvl="1"/>
            <a:r>
              <a:rPr lang="cs-CZ" dirty="0"/>
              <a:t>1) tzv. </a:t>
            </a:r>
            <a:r>
              <a:rPr lang="cs-CZ" b="1" i="1" dirty="0">
                <a:solidFill>
                  <a:srgbClr val="0070C0"/>
                </a:solidFill>
              </a:rPr>
              <a:t>HLAVIČKA</a:t>
            </a:r>
            <a:r>
              <a:rPr lang="cs-CZ" dirty="0"/>
              <a:t> – předmět zprávy, odesílatel, příjemce </a:t>
            </a:r>
          </a:p>
          <a:p>
            <a:pPr lvl="1"/>
            <a:r>
              <a:rPr lang="cs-CZ" dirty="0"/>
              <a:t>2) tzv.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b="1" i="1" dirty="0">
                <a:solidFill>
                  <a:srgbClr val="0070C0"/>
                </a:solidFill>
              </a:rPr>
              <a:t>TĚLO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– samotná zpráva s podpisem 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 e-mailu lze přikládat </a:t>
            </a:r>
            <a:r>
              <a:rPr lang="cs-CZ" b="1" i="1" dirty="0"/>
              <a:t>přílohy</a:t>
            </a:r>
            <a:r>
              <a:rPr lang="cs-CZ" dirty="0"/>
              <a:t> (obrázky, soubory). O každé příloze se zmiňujeme ve zprávě e-mailu. </a:t>
            </a:r>
          </a:p>
          <a:p>
            <a:pPr lvl="1"/>
            <a:endParaRPr lang="cs-CZ" dirty="0"/>
          </a:p>
          <a:p>
            <a:pPr lvl="1"/>
            <a:r>
              <a:rPr lang="cs-CZ" b="1" i="1" dirty="0">
                <a:solidFill>
                  <a:srgbClr val="0070C0"/>
                </a:solidFill>
              </a:rPr>
              <a:t>Při psaní e-mailu dodržujeme stejná pravidla jako u dopisu!</a:t>
            </a:r>
          </a:p>
        </p:txBody>
      </p:sp>
      <p:pic>
        <p:nvPicPr>
          <p:cNvPr id="8194" name="Picture 2" descr="Koupit Universal Email App - Mail for All Mailbox – Microsoft ...">
            <a:extLst>
              <a:ext uri="{FF2B5EF4-FFF2-40B4-BE49-F238E27FC236}">
                <a16:creationId xmlns:a16="http://schemas.microsoft.com/office/drawing/2014/main" id="{FAAD8651-FBA3-4EAA-82E7-3B02DD3F2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800" y="52387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4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122C0-080C-4096-A6AD-42A111FA5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69E5286E-FE43-4E7E-8745-E8654A702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462" t="20154" r="749" b="10966"/>
          <a:stretch/>
        </p:blipFill>
        <p:spPr>
          <a:xfrm>
            <a:off x="2246674" y="1188085"/>
            <a:ext cx="7698651" cy="516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16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A34666-D6A2-466C-AF8C-B3AF99B66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0070C0"/>
                </a:solidFill>
              </a:rPr>
              <a:t>ÚKOL</a:t>
            </a:r>
            <a:r>
              <a:rPr lang="cs-CZ" dirty="0"/>
              <a:t> </a:t>
            </a:r>
            <a:r>
              <a:rPr lang="cs-CZ"/>
              <a:t>(dobrovolný)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1DD8BA-730D-4EB6-AC6C-83242B70D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0070C0"/>
                </a:solidFill>
              </a:rPr>
              <a:t>Napište e-mail </a:t>
            </a:r>
            <a:r>
              <a:rPr lang="cs-CZ" dirty="0"/>
              <a:t>adresovaný p. učitelce českého jazyka, o tom, jak se máte, co stále děláte, a jak se těšíte do školy. </a:t>
            </a:r>
          </a:p>
          <a:p>
            <a:r>
              <a:rPr lang="cs-CZ" dirty="0"/>
              <a:t>Minimální rozsah zprávy je 10 vět. </a:t>
            </a:r>
          </a:p>
          <a:p>
            <a:r>
              <a:rPr lang="cs-CZ" dirty="0"/>
              <a:t>Nezapomeňte na dodržení všech pravidel!  </a:t>
            </a:r>
          </a:p>
        </p:txBody>
      </p:sp>
      <p:pic>
        <p:nvPicPr>
          <p:cNvPr id="9218" name="Picture 2" descr="Počítač s kreslenými dětmi a psem fototapeta • fototapety ...">
            <a:extLst>
              <a:ext uri="{FF2B5EF4-FFF2-40B4-BE49-F238E27FC236}">
                <a16:creationId xmlns:a16="http://schemas.microsoft.com/office/drawing/2014/main" id="{B0424006-A7E7-4CF0-89C6-060841210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400" y="3129001"/>
            <a:ext cx="3119120" cy="290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24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CAA05-5F40-4E91-AEA1-B04D3E43C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800" b="1" i="1" u="sng" dirty="0">
                <a:solidFill>
                  <a:srgbClr val="0070C0"/>
                </a:solidFill>
              </a:rPr>
              <a:t>DOPIS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C4E4BA-1C36-4DE2-9A07-2FCCD0CE7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i="1" u="sng" dirty="0"/>
              <a:t>= písemná forma komunikace </a:t>
            </a:r>
          </a:p>
          <a:p>
            <a:r>
              <a:rPr lang="cs-CZ" sz="3200" u="sng" dirty="0"/>
              <a:t>adresát = ten, komu má být dopis doručen </a:t>
            </a:r>
          </a:p>
          <a:p>
            <a:r>
              <a:rPr lang="cs-CZ" sz="3200" u="sng" dirty="0"/>
              <a:t>2 základní druhy: </a:t>
            </a:r>
            <a:r>
              <a:rPr lang="cs-CZ" sz="3200" b="1" i="1" u="sng" dirty="0">
                <a:solidFill>
                  <a:srgbClr val="0070C0"/>
                </a:solidFill>
              </a:rPr>
              <a:t>osobní</a:t>
            </a:r>
            <a:r>
              <a:rPr lang="cs-CZ" sz="3200" u="sng" dirty="0"/>
              <a:t> a </a:t>
            </a:r>
            <a:r>
              <a:rPr lang="cs-CZ" sz="3200" b="1" i="1" u="sng" dirty="0">
                <a:solidFill>
                  <a:srgbClr val="0070C0"/>
                </a:solidFill>
              </a:rPr>
              <a:t>úřední</a:t>
            </a:r>
          </a:p>
        </p:txBody>
      </p:sp>
      <p:pic>
        <p:nvPicPr>
          <p:cNvPr id="3074" name="Picture 2" descr="Obálka Ikona Dopis - Vektorová grafika zdarma na Pixabay">
            <a:extLst>
              <a:ext uri="{FF2B5EF4-FFF2-40B4-BE49-F238E27FC236}">
                <a16:creationId xmlns:a16="http://schemas.microsoft.com/office/drawing/2014/main" id="{2B35BE09-20E8-46BE-928B-D6F0A8E71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354" y="3647439"/>
            <a:ext cx="4551046" cy="227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687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ECCCF-26AE-45F8-95E0-5C244092E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b="1" i="1">
                <a:solidFill>
                  <a:srgbClr val="0070C0"/>
                </a:solidFill>
              </a:rPr>
              <a:t>Pamatuj!</a:t>
            </a:r>
            <a:endParaRPr lang="cs-CZ" b="1" i="1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F6C71-B854-489C-9776-790EB39DF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Každý dopis by měl být </a:t>
            </a:r>
            <a:r>
              <a:rPr lang="cs-CZ" b="1" i="1" dirty="0">
                <a:solidFill>
                  <a:srgbClr val="0070C0"/>
                </a:solidFill>
              </a:rPr>
              <a:t>zdvořilý, taktní a bez pravopisných chyb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u="sng" dirty="0"/>
              <a:t>Zájmena 2. osoby píšeme s </a:t>
            </a:r>
            <a:r>
              <a:rPr lang="cs-CZ" b="1" i="1" u="sng" dirty="0">
                <a:solidFill>
                  <a:srgbClr val="0070C0"/>
                </a:solidFill>
              </a:rPr>
              <a:t>velkým počátečním písmenem </a:t>
            </a:r>
            <a:r>
              <a:rPr lang="cs-CZ" u="sng" dirty="0"/>
              <a:t>(projev zdvořilosti). Např. </a:t>
            </a:r>
            <a:r>
              <a:rPr lang="cs-CZ" b="1" i="1" u="sng" dirty="0"/>
              <a:t>Ty, Tvůj, Vy, Váš</a:t>
            </a:r>
          </a:p>
        </p:txBody>
      </p:sp>
      <p:pic>
        <p:nvPicPr>
          <p:cNvPr id="4098" name="Picture 2" descr="8 nejčastějších pravopisných chyb, kterých se možná dopouštíte i ...">
            <a:extLst>
              <a:ext uri="{FF2B5EF4-FFF2-40B4-BE49-F238E27FC236}">
                <a16:creationId xmlns:a16="http://schemas.microsoft.com/office/drawing/2014/main" id="{773C2042-61AE-49E2-A97A-AF11051A3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75" y="4149069"/>
            <a:ext cx="4540250" cy="2162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860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476E95-CE99-4DCA-967D-14EAD84A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800" b="1" i="1" u="sng" dirty="0">
                <a:solidFill>
                  <a:srgbClr val="0070C0"/>
                </a:solidFill>
              </a:rPr>
              <a:t>OSOBNÍ DOPIS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CB1349-7779-4A61-9A92-8E6FF4977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u="sng" dirty="0"/>
              <a:t>Adresován </a:t>
            </a:r>
            <a:r>
              <a:rPr lang="cs-CZ" b="1" i="1" u="sng" dirty="0"/>
              <a:t>důvěrně známé osobě</a:t>
            </a:r>
            <a:r>
              <a:rPr lang="cs-CZ" dirty="0"/>
              <a:t>, nebo osobě se stejným společenským postavením.</a:t>
            </a:r>
          </a:p>
          <a:p>
            <a:r>
              <a:rPr lang="cs-CZ" dirty="0"/>
              <a:t>Znaky: přátelskost, nenucenost, srdečnost, neoficiálnost </a:t>
            </a:r>
          </a:p>
        </p:txBody>
      </p:sp>
      <p:pic>
        <p:nvPicPr>
          <p:cNvPr id="5122" name="Picture 2" descr="GALERIE: 14 originálních nápadů, jak si zpříjemnit Valentýna ...">
            <a:extLst>
              <a:ext uri="{FF2B5EF4-FFF2-40B4-BE49-F238E27FC236}">
                <a16:creationId xmlns:a16="http://schemas.microsoft.com/office/drawing/2014/main" id="{A087FA78-B5E4-4B6E-8674-37E7CA2D5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705" y="3750204"/>
            <a:ext cx="3493135" cy="233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50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63D154-7049-4E1F-8238-22B507F67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>
                <a:solidFill>
                  <a:srgbClr val="0070C0"/>
                </a:solidFill>
              </a:rPr>
              <a:t>Obsah osobního dopisu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C5D785-331C-4285-86C1-91F434A97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u="sng" dirty="0">
                <a:solidFill>
                  <a:srgbClr val="0070C0"/>
                </a:solidFill>
              </a:rPr>
              <a:t>místo a datum napsání </a:t>
            </a:r>
            <a:r>
              <a:rPr lang="cs-CZ" dirty="0"/>
              <a:t>(vpravo nahoře) </a:t>
            </a:r>
          </a:p>
          <a:p>
            <a:pPr lvl="1"/>
            <a:r>
              <a:rPr lang="cs-CZ" dirty="0"/>
              <a:t> např. V Pardubicích 6. 4. 2020</a:t>
            </a:r>
          </a:p>
          <a:p>
            <a:r>
              <a:rPr lang="cs-CZ" b="1" i="1" u="sng" dirty="0">
                <a:solidFill>
                  <a:srgbClr val="0070C0"/>
                </a:solidFill>
              </a:rPr>
              <a:t>oslovení adresáta</a:t>
            </a:r>
          </a:p>
          <a:p>
            <a:pPr lvl="1"/>
            <a:r>
              <a:rPr lang="cs-CZ" dirty="0"/>
              <a:t>např. Milý Josefe, (Za oslovením píšeme vždy čárku!)</a:t>
            </a:r>
          </a:p>
          <a:p>
            <a:r>
              <a:rPr lang="cs-CZ" b="1" i="1" u="sng" dirty="0">
                <a:solidFill>
                  <a:srgbClr val="0070C0"/>
                </a:solidFill>
              </a:rPr>
              <a:t>úvod dopisu</a:t>
            </a:r>
          </a:p>
          <a:p>
            <a:pPr lvl="1"/>
            <a:r>
              <a:rPr lang="cs-CZ" dirty="0"/>
              <a:t> pozdrav, poděkování za dopis, důvod vzniku dopisu atd. </a:t>
            </a:r>
          </a:p>
          <a:p>
            <a:r>
              <a:rPr lang="cs-CZ" b="1" i="1" u="sng" dirty="0">
                <a:solidFill>
                  <a:srgbClr val="0070C0"/>
                </a:solidFill>
              </a:rPr>
              <a:t>vlastní sdělení </a:t>
            </a:r>
          </a:p>
          <a:p>
            <a:pPr lvl="1"/>
            <a:r>
              <a:rPr lang="cs-CZ" dirty="0"/>
              <a:t>názor, zážitky, plány </a:t>
            </a:r>
          </a:p>
          <a:p>
            <a:r>
              <a:rPr lang="cs-CZ" b="1" i="1" u="sng" dirty="0">
                <a:solidFill>
                  <a:srgbClr val="0070C0"/>
                </a:solidFill>
              </a:rPr>
              <a:t>závěr</a:t>
            </a:r>
          </a:p>
          <a:p>
            <a:pPr lvl="1"/>
            <a:r>
              <a:rPr lang="cs-CZ" dirty="0"/>
              <a:t>výzvy k odpovědi, prosby, pozdravy, rozloučení </a:t>
            </a:r>
          </a:p>
          <a:p>
            <a:r>
              <a:rPr lang="cs-CZ" b="1" i="1" u="sng" dirty="0">
                <a:solidFill>
                  <a:srgbClr val="0070C0"/>
                </a:solidFill>
              </a:rPr>
              <a:t>podpis</a:t>
            </a:r>
            <a:r>
              <a:rPr lang="cs-CZ" b="1" i="1" dirty="0">
                <a:solidFill>
                  <a:srgbClr val="0070C0"/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08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854D9-F35E-41DD-B3FF-13A6EF678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025"/>
            <a:ext cx="10515600" cy="1325563"/>
          </a:xfrm>
        </p:spPr>
        <p:txBody>
          <a:bodyPr/>
          <a:lstStyle/>
          <a:p>
            <a:r>
              <a:rPr lang="cs-CZ" b="1" i="1" dirty="0">
                <a:solidFill>
                  <a:srgbClr val="0070C0"/>
                </a:solidFill>
              </a:rPr>
              <a:t>Přečtěte si uvedený dopis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256553-57B1-4928-996F-F7AC0CADA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81625" cy="49657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cs typeface="MV Boli" panose="02000500030200090000" pitchFamily="2" charset="0"/>
              </a:rPr>
              <a:t>V Peci pod Sněžkou 12. 5. 2020</a:t>
            </a:r>
          </a:p>
          <a:p>
            <a:pPr marL="0" indent="0">
              <a:buNone/>
            </a:pPr>
            <a:r>
              <a:rPr lang="cs-CZ" sz="1400" dirty="0">
                <a:cs typeface="MV Boli" panose="02000500030200090000" pitchFamily="2" charset="0"/>
              </a:rPr>
              <a:t>Milý Petře, </a:t>
            </a:r>
          </a:p>
          <a:p>
            <a:pPr marL="0" indent="0">
              <a:buNone/>
            </a:pPr>
            <a:endParaRPr lang="cs-CZ" sz="1400" dirty="0"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0070C0"/>
                </a:solidFill>
                <a:cs typeface="MV Boli" panose="02000500030200090000" pitchFamily="2" charset="0"/>
              </a:rPr>
              <a:t>p</a:t>
            </a:r>
            <a:r>
              <a:rPr lang="cs-CZ" sz="1400" dirty="0">
                <a:cs typeface="MV Boli" panose="02000500030200090000" pitchFamily="2" charset="0"/>
              </a:rPr>
              <a:t>osílám Ti mnoho pozdravů ze školního výletu. Je to tu fantastické. </a:t>
            </a:r>
          </a:p>
          <a:p>
            <a:pPr marL="0" indent="0">
              <a:buNone/>
            </a:pPr>
            <a:r>
              <a:rPr lang="cs-CZ" sz="1400" dirty="0">
                <a:cs typeface="MV Boli" panose="02000500030200090000" pitchFamily="2" charset="0"/>
              </a:rPr>
              <a:t>Dnes jsme zdolali Sněžku a zítra se půjdeme koupat do blízkého rybníka. </a:t>
            </a:r>
          </a:p>
          <a:p>
            <a:pPr marL="0" indent="0">
              <a:buNone/>
            </a:pPr>
            <a:r>
              <a:rPr lang="cs-CZ" sz="1400" dirty="0">
                <a:cs typeface="MV Boli" panose="02000500030200090000" pitchFamily="2" charset="0"/>
              </a:rPr>
              <a:t>Už se moc těším, až Ti budu všechny zážitky vyprávět. </a:t>
            </a:r>
          </a:p>
          <a:p>
            <a:pPr marL="0" indent="0">
              <a:buNone/>
            </a:pPr>
            <a:endParaRPr lang="cs-CZ" sz="1400" dirty="0">
              <a:cs typeface="MV Boli" panose="02000500030200090000" pitchFamily="2" charset="0"/>
            </a:endParaRPr>
          </a:p>
          <a:p>
            <a:pPr marL="0" indent="0">
              <a:buNone/>
            </a:pPr>
            <a:r>
              <a:rPr lang="cs-CZ" sz="1400" dirty="0">
                <a:cs typeface="MV Boli" panose="02000500030200090000" pitchFamily="2" charset="0"/>
              </a:rPr>
              <a:t>Ahoj Pepa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1150E85-AF16-478F-9B19-482A19888DB6}"/>
              </a:ext>
            </a:extLst>
          </p:cNvPr>
          <p:cNvSpPr/>
          <p:nvPr/>
        </p:nvSpPr>
        <p:spPr>
          <a:xfrm>
            <a:off x="704850" y="1485900"/>
            <a:ext cx="5657850" cy="3829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BA2B45BA-66E6-406F-8F3D-187860F29CED}"/>
              </a:ext>
            </a:extLst>
          </p:cNvPr>
          <p:cNvCxnSpPr/>
          <p:nvPr/>
        </p:nvCxnSpPr>
        <p:spPr>
          <a:xfrm flipV="1">
            <a:off x="962025" y="2667000"/>
            <a:ext cx="0" cy="1809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B5724120-A01E-49C2-AB14-B3275AE11E4C}"/>
              </a:ext>
            </a:extLst>
          </p:cNvPr>
          <p:cNvCxnSpPr/>
          <p:nvPr/>
        </p:nvCxnSpPr>
        <p:spPr>
          <a:xfrm>
            <a:off x="962025" y="2676525"/>
            <a:ext cx="65246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5EC9CFE-090B-42D2-BFB9-F3CD6696CDE0}"/>
              </a:ext>
            </a:extLst>
          </p:cNvPr>
          <p:cNvSpPr txBox="1"/>
          <p:nvPr/>
        </p:nvSpPr>
        <p:spPr>
          <a:xfrm>
            <a:off x="7486650" y="2478643"/>
            <a:ext cx="3133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malé písmeno </a:t>
            </a:r>
          </a:p>
        </p:txBody>
      </p:sp>
    </p:spTree>
    <p:extLst>
      <p:ext uri="{BB962C8B-B14F-4D97-AF65-F5344CB8AC3E}">
        <p14:creationId xmlns:p14="http://schemas.microsoft.com/office/powerpoint/2010/main" val="302272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72221-7E9B-4548-BDD9-9501EBD9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rgbClr val="0070C0"/>
                </a:solidFill>
              </a:rPr>
              <a:t>Zkuste nahradit nespisovné výrazy spisovnými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DB795B-F573-4B9D-8215-CFFEF3285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 zkoušce jsem prolít. </a:t>
            </a:r>
          </a:p>
          <a:p>
            <a:r>
              <a:rPr lang="cs-CZ" dirty="0"/>
              <a:t>Furt si na něco stěžuje a remcá.</a:t>
            </a:r>
          </a:p>
          <a:p>
            <a:r>
              <a:rPr lang="cs-CZ" dirty="0"/>
              <a:t>Jeho ksicht se nedal přehlédnout. </a:t>
            </a:r>
          </a:p>
          <a:p>
            <a:r>
              <a:rPr lang="cs-CZ" dirty="0"/>
              <a:t>Je to šumák. </a:t>
            </a:r>
          </a:p>
          <a:p>
            <a:r>
              <a:rPr lang="cs-CZ" dirty="0"/>
              <a:t>Žvanil samé nesmysly. </a:t>
            </a:r>
          </a:p>
          <a:p>
            <a:r>
              <a:rPr lang="cs-CZ" dirty="0"/>
              <a:t>Byl odtud </a:t>
            </a:r>
            <a:r>
              <a:rPr lang="cs-CZ" dirty="0" err="1"/>
              <a:t>cejtit</a:t>
            </a:r>
            <a:r>
              <a:rPr lang="cs-CZ" dirty="0"/>
              <a:t> </a:t>
            </a:r>
            <a:r>
              <a:rPr lang="cs-CZ" dirty="0" err="1"/>
              <a:t>hroznej</a:t>
            </a:r>
            <a:r>
              <a:rPr lang="cs-CZ" dirty="0"/>
              <a:t> smrad. </a:t>
            </a:r>
          </a:p>
        </p:txBody>
      </p:sp>
      <p:pic>
        <p:nvPicPr>
          <p:cNvPr id="6146" name="Picture 2" descr="Zájmena IV.- psaní SEBOU a S SEBOU - Pančelčino">
            <a:extLst>
              <a:ext uri="{FF2B5EF4-FFF2-40B4-BE49-F238E27FC236}">
                <a16:creationId xmlns:a16="http://schemas.microsoft.com/office/drawing/2014/main" id="{5EAA48A7-926E-4B2D-8A6A-7E834D3A3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27960"/>
            <a:ext cx="5760720" cy="288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884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26DFB-AB17-4904-9658-2569E4749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>
                <a:solidFill>
                  <a:srgbClr val="0070C0"/>
                </a:solidFill>
              </a:rPr>
              <a:t>ÚŘEDNÍ DOPIS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C64A1E-A7AC-4DDE-AC80-150CF549F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Má </a:t>
            </a:r>
            <a:r>
              <a:rPr lang="cs-CZ" b="1" i="1" u="sng" dirty="0"/>
              <a:t>přesně stanovenou formu</a:t>
            </a:r>
            <a:r>
              <a:rPr lang="cs-CZ" u="sng" dirty="0"/>
              <a:t>. </a:t>
            </a:r>
          </a:p>
          <a:p>
            <a:r>
              <a:rPr lang="cs-CZ" u="sng" dirty="0"/>
              <a:t>Využíváme pouze spisovné jazykové prostředky a vyjadřujeme se stručně. </a:t>
            </a:r>
          </a:p>
        </p:txBody>
      </p:sp>
      <p:pic>
        <p:nvPicPr>
          <p:cNvPr id="7172" name="Picture 4" descr="Tiskárna Shadows Press - Dřevěná razítka">
            <a:extLst>
              <a:ext uri="{FF2B5EF4-FFF2-40B4-BE49-F238E27FC236}">
                <a16:creationId xmlns:a16="http://schemas.microsoft.com/office/drawing/2014/main" id="{9243328A-B1B1-4077-819C-C662253E5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868" y="3542030"/>
            <a:ext cx="3956263" cy="2634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0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A9A2C-35BE-468C-B980-16FF266E4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>
                <a:solidFill>
                  <a:srgbClr val="0070C0"/>
                </a:solidFill>
              </a:rPr>
              <a:t>Části úředního dopisu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BAF492-6EEB-4254-A855-49E9AEDE8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u="sng" dirty="0"/>
              <a:t>adresa odesílatele </a:t>
            </a:r>
          </a:p>
          <a:p>
            <a:r>
              <a:rPr lang="cs-CZ" b="1" i="1" u="sng" dirty="0"/>
              <a:t>adresa příjemce </a:t>
            </a:r>
          </a:p>
          <a:p>
            <a:r>
              <a:rPr lang="cs-CZ" b="1" i="1" u="sng" dirty="0"/>
              <a:t>datum </a:t>
            </a:r>
          </a:p>
          <a:p>
            <a:r>
              <a:rPr lang="cs-CZ" b="1" i="1" u="sng" dirty="0"/>
              <a:t>heslovité oznámení obsahu</a:t>
            </a:r>
          </a:p>
          <a:p>
            <a:r>
              <a:rPr lang="cs-CZ" b="1" i="1" u="sng" dirty="0"/>
              <a:t>vlastní obsah dopisu </a:t>
            </a:r>
          </a:p>
          <a:p>
            <a:r>
              <a:rPr lang="cs-CZ" b="1" i="1" u="sng" dirty="0"/>
              <a:t>pozdrav</a:t>
            </a:r>
          </a:p>
          <a:p>
            <a:r>
              <a:rPr lang="cs-CZ" b="1" i="1" u="sng" dirty="0"/>
              <a:t>vlastnoruční podpis pisatele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0833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463</Words>
  <Application>Microsoft Office PowerPoint</Application>
  <PresentationFormat>Širokoúhlá obrazovka</PresentationFormat>
  <Paragraphs>101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Arial Unicode MS</vt:lpstr>
      <vt:lpstr>Calibri</vt:lpstr>
      <vt:lpstr>Calibri Light</vt:lpstr>
      <vt:lpstr>Monotype Corsiva</vt:lpstr>
      <vt:lpstr>Motiv Office</vt:lpstr>
      <vt:lpstr>DOPIS</vt:lpstr>
      <vt:lpstr>DOPIS</vt:lpstr>
      <vt:lpstr>Pamatuj!</vt:lpstr>
      <vt:lpstr>OSOBNÍ DOPIS</vt:lpstr>
      <vt:lpstr>Obsah osobního dopisu</vt:lpstr>
      <vt:lpstr>Přečtěte si uvedený dopis </vt:lpstr>
      <vt:lpstr>Zkuste nahradit nespisovné výrazy spisovnými</vt:lpstr>
      <vt:lpstr>ÚŘEDNÍ DOPIS</vt:lpstr>
      <vt:lpstr>Části úředního dopisu </vt:lpstr>
      <vt:lpstr>Části úředního dopisu</vt:lpstr>
      <vt:lpstr>Psaní adres</vt:lpstr>
      <vt:lpstr>ELEKTRONICKÁ POŠTA (E-MAIL)</vt:lpstr>
      <vt:lpstr>Prezentace aplikace PowerPoint</vt:lpstr>
      <vt:lpstr>ÚKOL (dobrovolný)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DOPIS</dc:title>
  <dc:creator>havlova93@seznam.cz</dc:creator>
  <cp:lastModifiedBy>Drápalíková Anna</cp:lastModifiedBy>
  <cp:revision>2</cp:revision>
  <dcterms:created xsi:type="dcterms:W3CDTF">2020-04-06T14:57:53Z</dcterms:created>
  <dcterms:modified xsi:type="dcterms:W3CDTF">2020-04-09T08:20:32Z</dcterms:modified>
</cp:coreProperties>
</file>