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CC00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9459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19460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 sz="2400">
                <a:latin typeface="Times New Roman" pitchFamily="18" charset="0"/>
              </a:endParaRPr>
            </a:p>
          </p:txBody>
        </p:sp>
        <p:grpSp>
          <p:nvGrpSpPr>
            <p:cNvPr id="19461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9462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9463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9464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9465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9466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9467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9468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9469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9470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9471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9472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9473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9474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293A6E8-FB4E-4094-94A9-62957B48B076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1947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947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cs-CZ"/>
              <a:t>Klepnutím lze upravit styl předlohy podnadpisů.</a:t>
            </a:r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38FA25-4D13-49B7-A244-38F64D4A0483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20E63F-B5B1-45CA-8FDA-096D942B3D39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B563973-117F-4968-8366-7E0B50037FA7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51A6E0C-0BB5-4B36-ACD4-62C745340982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C2B78E-49DD-4412-97E4-BE51C96D6031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3A2061-F098-4707-91E7-F989BEBE87EE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ECD560-2BE9-4B71-88F4-360387AC03FB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FB52C5-E14F-4836-9EAB-86FAC834CFF1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06A70A-B5D2-4ADA-8ECA-FDDB45538BF3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9A9CBE-FF55-47F7-B09D-58E4DEAE9D20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83FDA-E189-4CF8-AFDB-6304C1B3B9C0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7E381F-DBA2-451D-92FE-4C86BD454705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FEAC07FF-04AA-4591-80DD-F141D369BFFA}" type="slidenum">
              <a:rPr lang="cs-CZ"/>
              <a:pPr/>
              <a:t>‹#›</a:t>
            </a:fld>
            <a:endParaRPr lang="cs-CZ"/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1843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accent2"/>
                </a:solidFill>
              </a:endParaRPr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1844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accent2"/>
                </a:solidFill>
              </a:endParaRPr>
            </a:p>
          </p:txBody>
        </p:sp>
        <p:sp>
          <p:nvSpPr>
            <p:cNvPr id="1844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accent2"/>
                </a:solidFill>
              </a:endParaRPr>
            </a:p>
          </p:txBody>
        </p:sp>
      </p:grpSp>
      <p:sp>
        <p:nvSpPr>
          <p:cNvPr id="1844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844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844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ransition>
    <p:random/>
  </p:transition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s.wikipedia.org/wiki/Franti%C5%A1ek_Pac%C3%ADk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s.wikipedia.org/wiki/Z%C3%A1va%C5%BE%C3%A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713" y="1484313"/>
            <a:ext cx="7058025" cy="3040062"/>
          </a:xfrm>
        </p:spPr>
        <p:txBody>
          <a:bodyPr/>
          <a:lstStyle/>
          <a:p>
            <a:pPr algn="ctr"/>
            <a:r>
              <a:rPr lang="cs-CZ" sz="5400" b="1" dirty="0"/>
              <a:t>Výpočet hmotnosti tělesa</a:t>
            </a:r>
          </a:p>
        </p:txBody>
      </p:sp>
      <p:pic>
        <p:nvPicPr>
          <p:cNvPr id="46083" name="Picture 3" descr="MMj03368570000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0" y="4221163"/>
            <a:ext cx="2808288" cy="2341562"/>
          </a:xfrm>
          <a:prstGeom prst="rect">
            <a:avLst/>
          </a:prstGeom>
          <a:noFill/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50"/>
                            </p:stCondLst>
                            <p:childTnLst>
                              <p:par>
                                <p:cTn id="13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268538" y="908050"/>
            <a:ext cx="6275387" cy="41751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800" dirty="0">
                <a:solidFill>
                  <a:schemeClr val="bg2"/>
                </a:solidFill>
              </a:rPr>
              <a:t>	Můžeme určit, jakou má  hmotnost těleso, aniž bychom ho vážili, když víme, z jaké je látky? </a:t>
            </a:r>
          </a:p>
          <a:p>
            <a:pPr>
              <a:buFont typeface="Wingdings" pitchFamily="2" charset="2"/>
              <a:buNone/>
            </a:pPr>
            <a:r>
              <a:rPr lang="cs-CZ" sz="2800" dirty="0">
                <a:solidFill>
                  <a:schemeClr val="bg2"/>
                </a:solidFill>
              </a:rPr>
              <a:t>	Je-li </a:t>
            </a:r>
            <a:r>
              <a:rPr lang="cs-CZ" sz="2800" b="1" dirty="0">
                <a:solidFill>
                  <a:srgbClr val="CC0000"/>
                </a:solidFill>
              </a:rPr>
              <a:t>těleso</a:t>
            </a:r>
            <a:r>
              <a:rPr lang="cs-CZ" sz="2800" b="1" dirty="0">
                <a:solidFill>
                  <a:schemeClr val="bg2"/>
                </a:solidFill>
              </a:rPr>
              <a:t> </a:t>
            </a:r>
            <a:r>
              <a:rPr lang="cs-CZ" sz="2800" dirty="0">
                <a:solidFill>
                  <a:schemeClr val="bg2"/>
                </a:solidFill>
              </a:rPr>
              <a:t>celé </a:t>
            </a:r>
            <a:r>
              <a:rPr lang="cs-CZ" sz="2800" b="1" dirty="0">
                <a:solidFill>
                  <a:srgbClr val="C00000"/>
                </a:solidFill>
              </a:rPr>
              <a:t>z jedné látky</a:t>
            </a:r>
            <a:r>
              <a:rPr lang="cs-CZ" sz="2800" dirty="0">
                <a:solidFill>
                  <a:schemeClr val="bg2"/>
                </a:solidFill>
              </a:rPr>
              <a:t>, nejsou v něm dutiny, </a:t>
            </a:r>
            <a:r>
              <a:rPr lang="cs-CZ" sz="2800" b="1" dirty="0">
                <a:solidFill>
                  <a:srgbClr val="C00000"/>
                </a:solidFill>
              </a:rPr>
              <a:t>je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r>
              <a:rPr lang="cs-CZ" sz="2800" b="1" dirty="0">
                <a:solidFill>
                  <a:srgbClr val="CC0000"/>
                </a:solidFill>
              </a:rPr>
              <a:t>stejnorodé</a:t>
            </a:r>
            <a:r>
              <a:rPr lang="cs-CZ" sz="2800" b="1" dirty="0">
                <a:solidFill>
                  <a:schemeClr val="bg2"/>
                </a:solidFill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cs-CZ" sz="2800" dirty="0">
                <a:solidFill>
                  <a:schemeClr val="bg2"/>
                </a:solidFill>
              </a:rPr>
              <a:t>	</a:t>
            </a:r>
            <a:r>
              <a:rPr lang="cs-CZ" sz="2800" b="1" dirty="0">
                <a:solidFill>
                  <a:srgbClr val="CC0000"/>
                </a:solidFill>
              </a:rPr>
              <a:t>Hmotnost </a:t>
            </a:r>
            <a:r>
              <a:rPr lang="cs-CZ" sz="2800" b="1" dirty="0">
                <a:solidFill>
                  <a:srgbClr val="C00000"/>
                </a:solidFill>
              </a:rPr>
              <a:t>stejnorodého</a:t>
            </a:r>
            <a:r>
              <a:rPr lang="cs-CZ" sz="2800" b="1" dirty="0">
                <a:solidFill>
                  <a:srgbClr val="CC0000"/>
                </a:solidFill>
              </a:rPr>
              <a:t> tělesa určíme, když násobíme hustotu látky, ze které je těleso, objemem tohoto tělesa:</a:t>
            </a:r>
            <a:endParaRPr lang="cs-CZ" sz="2800" dirty="0">
              <a:solidFill>
                <a:schemeClr val="bg2"/>
              </a:solidFill>
            </a:endParaRPr>
          </a:p>
        </p:txBody>
      </p:sp>
      <p:pic>
        <p:nvPicPr>
          <p:cNvPr id="47109" name="Picture 5" descr="MCPE02376_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492375"/>
            <a:ext cx="2016125" cy="2005013"/>
          </a:xfrm>
          <a:prstGeom prst="rect">
            <a:avLst/>
          </a:prstGeom>
          <a:noFill/>
        </p:spPr>
      </p:pic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755650" y="5132388"/>
            <a:ext cx="8062913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 sz="3200" b="1">
                <a:solidFill>
                  <a:schemeClr val="bg2"/>
                </a:solidFill>
              </a:rPr>
              <a:t>hmotnost tělesa = hustota * objem tělesa</a:t>
            </a:r>
          </a:p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 sz="3600">
                <a:solidFill>
                  <a:srgbClr val="CC0000"/>
                </a:solidFill>
              </a:rPr>
              <a:t>m = </a:t>
            </a:r>
            <a:r>
              <a:rPr lang="el-GR" sz="3600">
                <a:solidFill>
                  <a:srgbClr val="CC0000"/>
                </a:solidFill>
              </a:rPr>
              <a:t>ρ</a:t>
            </a:r>
            <a:r>
              <a:rPr lang="cs-CZ" sz="3600">
                <a:solidFill>
                  <a:srgbClr val="CC0000"/>
                </a:solidFill>
              </a:rPr>
              <a:t>.V</a:t>
            </a:r>
          </a:p>
          <a:p>
            <a:pPr algn="ctr"/>
            <a:endParaRPr lang="cs-CZ" sz="3200" b="1">
              <a:solidFill>
                <a:srgbClr val="CC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7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7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7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7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7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7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5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7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7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7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15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15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 uiExpand="1" build="p"/>
      <p:bldP spid="471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Příklad 1:</a:t>
            </a:r>
            <a:br>
              <a:rPr lang="cs-CZ" sz="2800" b="1" dirty="0"/>
            </a:br>
            <a:r>
              <a:rPr lang="cs-CZ" sz="2400" b="1" dirty="0"/>
              <a:t> </a:t>
            </a:r>
            <a:r>
              <a:rPr lang="cs-CZ" sz="2400" dirty="0"/>
              <a:t>V nádrži s topným olejem je 42 m</a:t>
            </a:r>
            <a:r>
              <a:rPr lang="cs-CZ" sz="2400" baseline="30000" dirty="0"/>
              <a:t>3</a:t>
            </a:r>
            <a:r>
              <a:rPr lang="cs-CZ" sz="2400" dirty="0"/>
              <a:t> oleje. Jakou má olej hmotnost? </a:t>
            </a:r>
            <a:br>
              <a:rPr lang="cs-CZ" sz="2400" dirty="0"/>
            </a:br>
            <a:endParaRPr lang="cs-CZ" sz="2400" b="1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700213"/>
            <a:ext cx="7775575" cy="3886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dirty="0"/>
              <a:t>Řešení: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V = 42 m</a:t>
            </a:r>
            <a:r>
              <a:rPr lang="cs-CZ" sz="2400" baseline="30000" dirty="0"/>
              <a:t>3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                     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u="sng" dirty="0"/>
              <a:t>m = ? kg = ? 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Hmotnost oleje v nádrži vypočítáme podle vzorce: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m = </a:t>
            </a:r>
            <a:r>
              <a:rPr lang="el-GR" sz="2400" dirty="0"/>
              <a:t>ρ</a:t>
            </a:r>
            <a:r>
              <a:rPr lang="cs-CZ" sz="2400" dirty="0"/>
              <a:t> * V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Po dosazení do vzorce: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m = 930 * 42 kg = 39 060 kg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m = 39 000 kg = 39 t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9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Hmotnost topného oleje v nádrži je asi 39 000 kg (39 t). </a:t>
            </a:r>
          </a:p>
        </p:txBody>
      </p:sp>
      <p:graphicFrame>
        <p:nvGraphicFramePr>
          <p:cNvPr id="48132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68313" y="2349500"/>
          <a:ext cx="1657350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5" name="Rovnice" r:id="rId3" imgW="749160" imgH="393480" progId="Equation.3">
                  <p:embed/>
                </p:oleObj>
              </mc:Choice>
              <mc:Fallback>
                <p:oleObj name="Rovnice" r:id="rId3" imgW="74916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2349500"/>
                        <a:ext cx="1657350" cy="868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8207" name="Group 79"/>
          <p:cNvGrpSpPr>
            <a:grpSpLocks/>
          </p:cNvGrpSpPr>
          <p:nvPr/>
        </p:nvGrpSpPr>
        <p:grpSpPr bwMode="auto">
          <a:xfrm>
            <a:off x="7451725" y="3789363"/>
            <a:ext cx="1152525" cy="1462087"/>
            <a:chOff x="4286" y="1071"/>
            <a:chExt cx="1162" cy="1194"/>
          </a:xfrm>
        </p:grpSpPr>
        <p:sp>
          <p:nvSpPr>
            <p:cNvPr id="48137" name="AutoShape 9"/>
            <p:cNvSpPr>
              <a:spLocks noChangeAspect="1" noChangeArrowheads="1" noTextEdit="1"/>
            </p:cNvSpPr>
            <p:nvPr/>
          </p:nvSpPr>
          <p:spPr bwMode="auto">
            <a:xfrm>
              <a:off x="4286" y="1071"/>
              <a:ext cx="1162" cy="1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39" name="Freeform 11"/>
            <p:cNvSpPr>
              <a:spLocks/>
            </p:cNvSpPr>
            <p:nvPr/>
          </p:nvSpPr>
          <p:spPr bwMode="auto">
            <a:xfrm>
              <a:off x="4670" y="1115"/>
              <a:ext cx="455" cy="96"/>
            </a:xfrm>
            <a:custGeom>
              <a:avLst/>
              <a:gdLst/>
              <a:ahLst/>
              <a:cxnLst>
                <a:cxn ang="0">
                  <a:pos x="155" y="0"/>
                </a:cxn>
                <a:cxn ang="0">
                  <a:pos x="135" y="0"/>
                </a:cxn>
                <a:cxn ang="0">
                  <a:pos x="114" y="2"/>
                </a:cxn>
                <a:cxn ang="0">
                  <a:pos x="94" y="4"/>
                </a:cxn>
                <a:cxn ang="0">
                  <a:pos x="76" y="6"/>
                </a:cxn>
                <a:cxn ang="0">
                  <a:pos x="56" y="10"/>
                </a:cxn>
                <a:cxn ang="0">
                  <a:pos x="37" y="14"/>
                </a:cxn>
                <a:cxn ang="0">
                  <a:pos x="18" y="19"/>
                </a:cxn>
                <a:cxn ang="0">
                  <a:pos x="0" y="24"/>
                </a:cxn>
                <a:cxn ang="0">
                  <a:pos x="455" y="96"/>
                </a:cxn>
                <a:cxn ang="0">
                  <a:pos x="439" y="85"/>
                </a:cxn>
                <a:cxn ang="0">
                  <a:pos x="421" y="75"/>
                </a:cxn>
                <a:cxn ang="0">
                  <a:pos x="405" y="66"/>
                </a:cxn>
                <a:cxn ang="0">
                  <a:pos x="388" y="56"/>
                </a:cxn>
                <a:cxn ang="0">
                  <a:pos x="370" y="47"/>
                </a:cxn>
                <a:cxn ang="0">
                  <a:pos x="351" y="40"/>
                </a:cxn>
                <a:cxn ang="0">
                  <a:pos x="333" y="32"/>
                </a:cxn>
                <a:cxn ang="0">
                  <a:pos x="314" y="26"/>
                </a:cxn>
                <a:cxn ang="0">
                  <a:pos x="296" y="20"/>
                </a:cxn>
                <a:cxn ang="0">
                  <a:pos x="276" y="15"/>
                </a:cxn>
                <a:cxn ang="0">
                  <a:pos x="257" y="10"/>
                </a:cxn>
                <a:cxn ang="0">
                  <a:pos x="237" y="6"/>
                </a:cxn>
                <a:cxn ang="0">
                  <a:pos x="216" y="4"/>
                </a:cxn>
                <a:cxn ang="0">
                  <a:pos x="196" y="2"/>
                </a:cxn>
                <a:cxn ang="0">
                  <a:pos x="175" y="0"/>
                </a:cxn>
                <a:cxn ang="0">
                  <a:pos x="155" y="0"/>
                </a:cxn>
              </a:cxnLst>
              <a:rect l="0" t="0" r="r" b="b"/>
              <a:pathLst>
                <a:path w="455" h="96">
                  <a:moveTo>
                    <a:pt x="155" y="0"/>
                  </a:moveTo>
                  <a:lnTo>
                    <a:pt x="135" y="0"/>
                  </a:lnTo>
                  <a:lnTo>
                    <a:pt x="114" y="2"/>
                  </a:lnTo>
                  <a:lnTo>
                    <a:pt x="94" y="4"/>
                  </a:lnTo>
                  <a:lnTo>
                    <a:pt x="76" y="6"/>
                  </a:lnTo>
                  <a:lnTo>
                    <a:pt x="56" y="10"/>
                  </a:lnTo>
                  <a:lnTo>
                    <a:pt x="37" y="14"/>
                  </a:lnTo>
                  <a:lnTo>
                    <a:pt x="18" y="19"/>
                  </a:lnTo>
                  <a:lnTo>
                    <a:pt x="0" y="24"/>
                  </a:lnTo>
                  <a:lnTo>
                    <a:pt x="455" y="96"/>
                  </a:lnTo>
                  <a:lnTo>
                    <a:pt x="439" y="85"/>
                  </a:lnTo>
                  <a:lnTo>
                    <a:pt x="421" y="75"/>
                  </a:lnTo>
                  <a:lnTo>
                    <a:pt x="405" y="66"/>
                  </a:lnTo>
                  <a:lnTo>
                    <a:pt x="388" y="56"/>
                  </a:lnTo>
                  <a:lnTo>
                    <a:pt x="370" y="47"/>
                  </a:lnTo>
                  <a:lnTo>
                    <a:pt x="351" y="40"/>
                  </a:lnTo>
                  <a:lnTo>
                    <a:pt x="333" y="32"/>
                  </a:lnTo>
                  <a:lnTo>
                    <a:pt x="314" y="26"/>
                  </a:lnTo>
                  <a:lnTo>
                    <a:pt x="296" y="20"/>
                  </a:lnTo>
                  <a:lnTo>
                    <a:pt x="276" y="15"/>
                  </a:lnTo>
                  <a:lnTo>
                    <a:pt x="257" y="10"/>
                  </a:lnTo>
                  <a:lnTo>
                    <a:pt x="237" y="6"/>
                  </a:lnTo>
                  <a:lnTo>
                    <a:pt x="216" y="4"/>
                  </a:lnTo>
                  <a:lnTo>
                    <a:pt x="196" y="2"/>
                  </a:lnTo>
                  <a:lnTo>
                    <a:pt x="175" y="0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CC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40" name="Freeform 12"/>
            <p:cNvSpPr>
              <a:spLocks/>
            </p:cNvSpPr>
            <p:nvPr/>
          </p:nvSpPr>
          <p:spPr bwMode="auto">
            <a:xfrm>
              <a:off x="4304" y="1172"/>
              <a:ext cx="1144" cy="1022"/>
            </a:xfrm>
            <a:custGeom>
              <a:avLst/>
              <a:gdLst/>
              <a:ahLst/>
              <a:cxnLst>
                <a:cxn ang="0">
                  <a:pos x="1012" y="634"/>
                </a:cxn>
                <a:cxn ang="0">
                  <a:pos x="1026" y="587"/>
                </a:cxn>
                <a:cxn ang="0">
                  <a:pos x="1036" y="539"/>
                </a:cxn>
                <a:cxn ang="0">
                  <a:pos x="1039" y="490"/>
                </a:cxn>
                <a:cxn ang="0">
                  <a:pos x="1038" y="412"/>
                </a:cxn>
                <a:cxn ang="0">
                  <a:pos x="1019" y="314"/>
                </a:cxn>
                <a:cxn ang="0">
                  <a:pos x="982" y="224"/>
                </a:cxn>
                <a:cxn ang="0">
                  <a:pos x="930" y="143"/>
                </a:cxn>
                <a:cxn ang="0">
                  <a:pos x="782" y="830"/>
                </a:cxn>
                <a:cxn ang="0">
                  <a:pos x="769" y="868"/>
                </a:cxn>
                <a:cxn ang="0">
                  <a:pos x="743" y="892"/>
                </a:cxn>
                <a:cxn ang="0">
                  <a:pos x="711" y="906"/>
                </a:cxn>
                <a:cxn ang="0">
                  <a:pos x="678" y="906"/>
                </a:cxn>
                <a:cxn ang="0">
                  <a:pos x="223" y="831"/>
                </a:cxn>
                <a:cxn ang="0">
                  <a:pos x="191" y="811"/>
                </a:cxn>
                <a:cxn ang="0">
                  <a:pos x="173" y="782"/>
                </a:cxn>
                <a:cxn ang="0">
                  <a:pos x="166" y="748"/>
                </a:cxn>
                <a:cxn ang="0">
                  <a:pos x="283" y="5"/>
                </a:cxn>
                <a:cxn ang="0">
                  <a:pos x="283" y="2"/>
                </a:cxn>
                <a:cxn ang="0">
                  <a:pos x="283" y="0"/>
                </a:cxn>
                <a:cxn ang="0">
                  <a:pos x="223" y="37"/>
                </a:cxn>
                <a:cxn ang="0">
                  <a:pos x="168" y="80"/>
                </a:cxn>
                <a:cxn ang="0">
                  <a:pos x="120" y="132"/>
                </a:cxn>
                <a:cxn ang="0">
                  <a:pos x="79" y="188"/>
                </a:cxn>
                <a:cxn ang="0">
                  <a:pos x="46" y="251"/>
                </a:cxn>
                <a:cxn ang="0">
                  <a:pos x="21" y="319"/>
                </a:cxn>
                <a:cxn ang="0">
                  <a:pos x="5" y="390"/>
                </a:cxn>
                <a:cxn ang="0">
                  <a:pos x="0" y="464"/>
                </a:cxn>
                <a:cxn ang="0">
                  <a:pos x="12" y="569"/>
                </a:cxn>
                <a:cxn ang="0">
                  <a:pos x="41" y="667"/>
                </a:cxn>
                <a:cxn ang="0">
                  <a:pos x="89" y="756"/>
                </a:cxn>
                <a:cxn ang="0">
                  <a:pos x="153" y="832"/>
                </a:cxn>
                <a:cxn ang="0">
                  <a:pos x="229" y="896"/>
                </a:cxn>
                <a:cxn ang="0">
                  <a:pos x="318" y="944"/>
                </a:cxn>
                <a:cxn ang="0">
                  <a:pos x="416" y="974"/>
                </a:cxn>
                <a:cxn ang="0">
                  <a:pos x="521" y="985"/>
                </a:cxn>
                <a:cxn ang="0">
                  <a:pos x="557" y="983"/>
                </a:cxn>
                <a:cxn ang="0">
                  <a:pos x="593" y="980"/>
                </a:cxn>
                <a:cxn ang="0">
                  <a:pos x="629" y="974"/>
                </a:cxn>
                <a:cxn ang="0">
                  <a:pos x="662" y="965"/>
                </a:cxn>
                <a:cxn ang="0">
                  <a:pos x="695" y="954"/>
                </a:cxn>
                <a:cxn ang="0">
                  <a:pos x="728" y="942"/>
                </a:cxn>
                <a:cxn ang="0">
                  <a:pos x="759" y="927"/>
                </a:cxn>
                <a:cxn ang="0">
                  <a:pos x="789" y="910"/>
                </a:cxn>
                <a:cxn ang="0">
                  <a:pos x="817" y="955"/>
                </a:cxn>
                <a:cxn ang="0">
                  <a:pos x="856" y="991"/>
                </a:cxn>
                <a:cxn ang="0">
                  <a:pos x="904" y="1013"/>
                </a:cxn>
                <a:cxn ang="0">
                  <a:pos x="960" y="1022"/>
                </a:cxn>
                <a:cxn ang="0">
                  <a:pos x="1031" y="1007"/>
                </a:cxn>
                <a:cxn ang="0">
                  <a:pos x="1090" y="967"/>
                </a:cxn>
                <a:cxn ang="0">
                  <a:pos x="1129" y="908"/>
                </a:cxn>
                <a:cxn ang="0">
                  <a:pos x="1144" y="837"/>
                </a:cxn>
                <a:cxn ang="0">
                  <a:pos x="1133" y="774"/>
                </a:cxn>
                <a:cxn ang="0">
                  <a:pos x="1103" y="721"/>
                </a:cxn>
                <a:cxn ang="0">
                  <a:pos x="1059" y="682"/>
                </a:cxn>
                <a:cxn ang="0">
                  <a:pos x="1004" y="657"/>
                </a:cxn>
              </a:cxnLst>
              <a:rect l="0" t="0" r="r" b="b"/>
              <a:pathLst>
                <a:path w="1144" h="1022">
                  <a:moveTo>
                    <a:pt x="1004" y="657"/>
                  </a:moveTo>
                  <a:lnTo>
                    <a:pt x="1012" y="634"/>
                  </a:lnTo>
                  <a:lnTo>
                    <a:pt x="1020" y="612"/>
                  </a:lnTo>
                  <a:lnTo>
                    <a:pt x="1026" y="587"/>
                  </a:lnTo>
                  <a:lnTo>
                    <a:pt x="1031" y="564"/>
                  </a:lnTo>
                  <a:lnTo>
                    <a:pt x="1036" y="539"/>
                  </a:lnTo>
                  <a:lnTo>
                    <a:pt x="1038" y="514"/>
                  </a:lnTo>
                  <a:lnTo>
                    <a:pt x="1039" y="490"/>
                  </a:lnTo>
                  <a:lnTo>
                    <a:pt x="1041" y="464"/>
                  </a:lnTo>
                  <a:lnTo>
                    <a:pt x="1038" y="412"/>
                  </a:lnTo>
                  <a:lnTo>
                    <a:pt x="1031" y="363"/>
                  </a:lnTo>
                  <a:lnTo>
                    <a:pt x="1019" y="314"/>
                  </a:lnTo>
                  <a:lnTo>
                    <a:pt x="1003" y="268"/>
                  </a:lnTo>
                  <a:lnTo>
                    <a:pt x="982" y="224"/>
                  </a:lnTo>
                  <a:lnTo>
                    <a:pt x="958" y="182"/>
                  </a:lnTo>
                  <a:lnTo>
                    <a:pt x="930" y="143"/>
                  </a:lnTo>
                  <a:lnTo>
                    <a:pt x="898" y="106"/>
                  </a:lnTo>
                  <a:lnTo>
                    <a:pt x="782" y="830"/>
                  </a:lnTo>
                  <a:lnTo>
                    <a:pt x="778" y="851"/>
                  </a:lnTo>
                  <a:lnTo>
                    <a:pt x="769" y="868"/>
                  </a:lnTo>
                  <a:lnTo>
                    <a:pt x="758" y="881"/>
                  </a:lnTo>
                  <a:lnTo>
                    <a:pt x="743" y="892"/>
                  </a:lnTo>
                  <a:lnTo>
                    <a:pt x="728" y="901"/>
                  </a:lnTo>
                  <a:lnTo>
                    <a:pt x="711" y="906"/>
                  </a:lnTo>
                  <a:lnTo>
                    <a:pt x="695" y="907"/>
                  </a:lnTo>
                  <a:lnTo>
                    <a:pt x="678" y="906"/>
                  </a:lnTo>
                  <a:lnTo>
                    <a:pt x="243" y="837"/>
                  </a:lnTo>
                  <a:lnTo>
                    <a:pt x="223" y="831"/>
                  </a:lnTo>
                  <a:lnTo>
                    <a:pt x="206" y="822"/>
                  </a:lnTo>
                  <a:lnTo>
                    <a:pt x="191" y="811"/>
                  </a:lnTo>
                  <a:lnTo>
                    <a:pt x="181" y="798"/>
                  </a:lnTo>
                  <a:lnTo>
                    <a:pt x="173" y="782"/>
                  </a:lnTo>
                  <a:lnTo>
                    <a:pt x="168" y="766"/>
                  </a:lnTo>
                  <a:lnTo>
                    <a:pt x="166" y="748"/>
                  </a:lnTo>
                  <a:lnTo>
                    <a:pt x="168" y="732"/>
                  </a:lnTo>
                  <a:lnTo>
                    <a:pt x="283" y="5"/>
                  </a:lnTo>
                  <a:lnTo>
                    <a:pt x="283" y="4"/>
                  </a:lnTo>
                  <a:lnTo>
                    <a:pt x="283" y="2"/>
                  </a:lnTo>
                  <a:lnTo>
                    <a:pt x="283" y="1"/>
                  </a:lnTo>
                  <a:lnTo>
                    <a:pt x="283" y="0"/>
                  </a:lnTo>
                  <a:lnTo>
                    <a:pt x="253" y="17"/>
                  </a:lnTo>
                  <a:lnTo>
                    <a:pt x="223" y="37"/>
                  </a:lnTo>
                  <a:lnTo>
                    <a:pt x="195" y="58"/>
                  </a:lnTo>
                  <a:lnTo>
                    <a:pt x="168" y="80"/>
                  </a:lnTo>
                  <a:lnTo>
                    <a:pt x="143" y="105"/>
                  </a:lnTo>
                  <a:lnTo>
                    <a:pt x="120" y="132"/>
                  </a:lnTo>
                  <a:lnTo>
                    <a:pt x="99" y="159"/>
                  </a:lnTo>
                  <a:lnTo>
                    <a:pt x="79" y="188"/>
                  </a:lnTo>
                  <a:lnTo>
                    <a:pt x="61" y="219"/>
                  </a:lnTo>
                  <a:lnTo>
                    <a:pt x="46" y="251"/>
                  </a:lnTo>
                  <a:lnTo>
                    <a:pt x="32" y="284"/>
                  </a:lnTo>
                  <a:lnTo>
                    <a:pt x="21" y="319"/>
                  </a:lnTo>
                  <a:lnTo>
                    <a:pt x="12" y="353"/>
                  </a:lnTo>
                  <a:lnTo>
                    <a:pt x="5" y="390"/>
                  </a:lnTo>
                  <a:lnTo>
                    <a:pt x="2" y="427"/>
                  </a:lnTo>
                  <a:lnTo>
                    <a:pt x="0" y="464"/>
                  </a:lnTo>
                  <a:lnTo>
                    <a:pt x="3" y="517"/>
                  </a:lnTo>
                  <a:lnTo>
                    <a:pt x="12" y="569"/>
                  </a:lnTo>
                  <a:lnTo>
                    <a:pt x="24" y="619"/>
                  </a:lnTo>
                  <a:lnTo>
                    <a:pt x="41" y="667"/>
                  </a:lnTo>
                  <a:lnTo>
                    <a:pt x="63" y="713"/>
                  </a:lnTo>
                  <a:lnTo>
                    <a:pt x="89" y="756"/>
                  </a:lnTo>
                  <a:lnTo>
                    <a:pt x="118" y="795"/>
                  </a:lnTo>
                  <a:lnTo>
                    <a:pt x="153" y="832"/>
                  </a:lnTo>
                  <a:lnTo>
                    <a:pt x="190" y="867"/>
                  </a:lnTo>
                  <a:lnTo>
                    <a:pt x="229" y="896"/>
                  </a:lnTo>
                  <a:lnTo>
                    <a:pt x="272" y="922"/>
                  </a:lnTo>
                  <a:lnTo>
                    <a:pt x="318" y="944"/>
                  </a:lnTo>
                  <a:lnTo>
                    <a:pt x="366" y="961"/>
                  </a:lnTo>
                  <a:lnTo>
                    <a:pt x="416" y="974"/>
                  </a:lnTo>
                  <a:lnTo>
                    <a:pt x="468" y="982"/>
                  </a:lnTo>
                  <a:lnTo>
                    <a:pt x="521" y="985"/>
                  </a:lnTo>
                  <a:lnTo>
                    <a:pt x="539" y="985"/>
                  </a:lnTo>
                  <a:lnTo>
                    <a:pt x="557" y="983"/>
                  </a:lnTo>
                  <a:lnTo>
                    <a:pt x="575" y="982"/>
                  </a:lnTo>
                  <a:lnTo>
                    <a:pt x="593" y="980"/>
                  </a:lnTo>
                  <a:lnTo>
                    <a:pt x="610" y="977"/>
                  </a:lnTo>
                  <a:lnTo>
                    <a:pt x="629" y="974"/>
                  </a:lnTo>
                  <a:lnTo>
                    <a:pt x="646" y="970"/>
                  </a:lnTo>
                  <a:lnTo>
                    <a:pt x="662" y="965"/>
                  </a:lnTo>
                  <a:lnTo>
                    <a:pt x="679" y="960"/>
                  </a:lnTo>
                  <a:lnTo>
                    <a:pt x="695" y="954"/>
                  </a:lnTo>
                  <a:lnTo>
                    <a:pt x="712" y="948"/>
                  </a:lnTo>
                  <a:lnTo>
                    <a:pt x="728" y="942"/>
                  </a:lnTo>
                  <a:lnTo>
                    <a:pt x="743" y="934"/>
                  </a:lnTo>
                  <a:lnTo>
                    <a:pt x="759" y="927"/>
                  </a:lnTo>
                  <a:lnTo>
                    <a:pt x="774" y="918"/>
                  </a:lnTo>
                  <a:lnTo>
                    <a:pt x="789" y="910"/>
                  </a:lnTo>
                  <a:lnTo>
                    <a:pt x="801" y="933"/>
                  </a:lnTo>
                  <a:lnTo>
                    <a:pt x="817" y="955"/>
                  </a:lnTo>
                  <a:lnTo>
                    <a:pt x="835" y="975"/>
                  </a:lnTo>
                  <a:lnTo>
                    <a:pt x="856" y="991"/>
                  </a:lnTo>
                  <a:lnTo>
                    <a:pt x="880" y="1003"/>
                  </a:lnTo>
                  <a:lnTo>
                    <a:pt x="904" y="1013"/>
                  </a:lnTo>
                  <a:lnTo>
                    <a:pt x="931" y="1019"/>
                  </a:lnTo>
                  <a:lnTo>
                    <a:pt x="960" y="1022"/>
                  </a:lnTo>
                  <a:lnTo>
                    <a:pt x="996" y="1018"/>
                  </a:lnTo>
                  <a:lnTo>
                    <a:pt x="1031" y="1007"/>
                  </a:lnTo>
                  <a:lnTo>
                    <a:pt x="1063" y="990"/>
                  </a:lnTo>
                  <a:lnTo>
                    <a:pt x="1090" y="967"/>
                  </a:lnTo>
                  <a:lnTo>
                    <a:pt x="1112" y="940"/>
                  </a:lnTo>
                  <a:lnTo>
                    <a:pt x="1129" y="908"/>
                  </a:lnTo>
                  <a:lnTo>
                    <a:pt x="1140" y="874"/>
                  </a:lnTo>
                  <a:lnTo>
                    <a:pt x="1144" y="837"/>
                  </a:lnTo>
                  <a:lnTo>
                    <a:pt x="1142" y="805"/>
                  </a:lnTo>
                  <a:lnTo>
                    <a:pt x="1133" y="774"/>
                  </a:lnTo>
                  <a:lnTo>
                    <a:pt x="1121" y="747"/>
                  </a:lnTo>
                  <a:lnTo>
                    <a:pt x="1103" y="721"/>
                  </a:lnTo>
                  <a:lnTo>
                    <a:pt x="1084" y="700"/>
                  </a:lnTo>
                  <a:lnTo>
                    <a:pt x="1059" y="682"/>
                  </a:lnTo>
                  <a:lnTo>
                    <a:pt x="1033" y="667"/>
                  </a:lnTo>
                  <a:lnTo>
                    <a:pt x="1004" y="657"/>
                  </a:lnTo>
                  <a:close/>
                </a:path>
              </a:pathLst>
            </a:custGeom>
            <a:solidFill>
              <a:srgbClr val="CC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41" name="Freeform 13"/>
            <p:cNvSpPr>
              <a:spLocks noEditPoints="1"/>
            </p:cNvSpPr>
            <p:nvPr/>
          </p:nvSpPr>
          <p:spPr bwMode="auto">
            <a:xfrm>
              <a:off x="4504" y="1168"/>
              <a:ext cx="665" cy="877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19" y="9"/>
                </a:cxn>
                <a:cxn ang="0">
                  <a:pos x="1" y="741"/>
                </a:cxn>
                <a:cxn ang="0">
                  <a:pos x="1" y="760"/>
                </a:cxn>
                <a:cxn ang="0">
                  <a:pos x="8" y="779"/>
                </a:cxn>
                <a:cxn ang="0">
                  <a:pos x="23" y="797"/>
                </a:cxn>
                <a:cxn ang="0">
                  <a:pos x="49" y="807"/>
                </a:cxn>
                <a:cxn ang="0">
                  <a:pos x="493" y="877"/>
                </a:cxn>
                <a:cxn ang="0">
                  <a:pos x="512" y="874"/>
                </a:cxn>
                <a:cxn ang="0">
                  <a:pos x="532" y="863"/>
                </a:cxn>
                <a:cxn ang="0">
                  <a:pos x="546" y="843"/>
                </a:cxn>
                <a:cxn ang="0">
                  <a:pos x="665" y="102"/>
                </a:cxn>
                <a:cxn ang="0">
                  <a:pos x="661" y="89"/>
                </a:cxn>
                <a:cxn ang="0">
                  <a:pos x="650" y="83"/>
                </a:cxn>
                <a:cxn ang="0">
                  <a:pos x="628" y="113"/>
                </a:cxn>
                <a:cxn ang="0">
                  <a:pos x="608" y="238"/>
                </a:cxn>
                <a:cxn ang="0">
                  <a:pos x="570" y="480"/>
                </a:cxn>
                <a:cxn ang="0">
                  <a:pos x="533" y="717"/>
                </a:cxn>
                <a:cxn ang="0">
                  <a:pos x="516" y="824"/>
                </a:cxn>
                <a:cxn ang="0">
                  <a:pos x="504" y="841"/>
                </a:cxn>
                <a:cxn ang="0">
                  <a:pos x="489" y="842"/>
                </a:cxn>
                <a:cxn ang="0">
                  <a:pos x="43" y="768"/>
                </a:cxn>
                <a:cxn ang="0">
                  <a:pos x="35" y="754"/>
                </a:cxn>
                <a:cxn ang="0">
                  <a:pos x="40" y="717"/>
                </a:cxn>
                <a:cxn ang="0">
                  <a:pos x="70" y="531"/>
                </a:cxn>
                <a:cxn ang="0">
                  <a:pos x="109" y="276"/>
                </a:cxn>
                <a:cxn ang="0">
                  <a:pos x="141" y="77"/>
                </a:cxn>
                <a:cxn ang="0">
                  <a:pos x="157" y="38"/>
                </a:cxn>
                <a:cxn ang="0">
                  <a:pos x="200" y="46"/>
                </a:cxn>
                <a:cxn ang="0">
                  <a:pos x="266" y="56"/>
                </a:cxn>
                <a:cxn ang="0">
                  <a:pos x="346" y="69"/>
                </a:cxn>
                <a:cxn ang="0">
                  <a:pos x="430" y="81"/>
                </a:cxn>
                <a:cxn ang="0">
                  <a:pos x="510" y="95"/>
                </a:cxn>
                <a:cxn ang="0">
                  <a:pos x="575" y="105"/>
                </a:cxn>
                <a:cxn ang="0">
                  <a:pos x="618" y="112"/>
                </a:cxn>
              </a:cxnLst>
              <a:rect l="0" t="0" r="r" b="b"/>
              <a:pathLst>
                <a:path w="665" h="877">
                  <a:moveTo>
                    <a:pt x="136" y="0"/>
                  </a:moveTo>
                  <a:lnTo>
                    <a:pt x="129" y="0"/>
                  </a:lnTo>
                  <a:lnTo>
                    <a:pt x="123" y="4"/>
                  </a:lnTo>
                  <a:lnTo>
                    <a:pt x="119" y="9"/>
                  </a:lnTo>
                  <a:lnTo>
                    <a:pt x="116" y="15"/>
                  </a:lnTo>
                  <a:lnTo>
                    <a:pt x="1" y="741"/>
                  </a:lnTo>
                  <a:lnTo>
                    <a:pt x="0" y="750"/>
                  </a:lnTo>
                  <a:lnTo>
                    <a:pt x="1" y="760"/>
                  </a:lnTo>
                  <a:lnTo>
                    <a:pt x="3" y="770"/>
                  </a:lnTo>
                  <a:lnTo>
                    <a:pt x="8" y="779"/>
                  </a:lnTo>
                  <a:lnTo>
                    <a:pt x="14" y="789"/>
                  </a:lnTo>
                  <a:lnTo>
                    <a:pt x="23" y="797"/>
                  </a:lnTo>
                  <a:lnTo>
                    <a:pt x="34" y="803"/>
                  </a:lnTo>
                  <a:lnTo>
                    <a:pt x="49" y="807"/>
                  </a:lnTo>
                  <a:lnTo>
                    <a:pt x="484" y="877"/>
                  </a:lnTo>
                  <a:lnTo>
                    <a:pt x="493" y="877"/>
                  </a:lnTo>
                  <a:lnTo>
                    <a:pt x="503" y="877"/>
                  </a:lnTo>
                  <a:lnTo>
                    <a:pt x="512" y="874"/>
                  </a:lnTo>
                  <a:lnTo>
                    <a:pt x="522" y="869"/>
                  </a:lnTo>
                  <a:lnTo>
                    <a:pt x="532" y="863"/>
                  </a:lnTo>
                  <a:lnTo>
                    <a:pt x="539" y="855"/>
                  </a:lnTo>
                  <a:lnTo>
                    <a:pt x="546" y="843"/>
                  </a:lnTo>
                  <a:lnTo>
                    <a:pt x="549" y="829"/>
                  </a:lnTo>
                  <a:lnTo>
                    <a:pt x="665" y="102"/>
                  </a:lnTo>
                  <a:lnTo>
                    <a:pt x="665" y="95"/>
                  </a:lnTo>
                  <a:lnTo>
                    <a:pt x="661" y="89"/>
                  </a:lnTo>
                  <a:lnTo>
                    <a:pt x="656" y="85"/>
                  </a:lnTo>
                  <a:lnTo>
                    <a:pt x="650" y="83"/>
                  </a:lnTo>
                  <a:lnTo>
                    <a:pt x="136" y="0"/>
                  </a:lnTo>
                  <a:close/>
                  <a:moveTo>
                    <a:pt x="628" y="113"/>
                  </a:moveTo>
                  <a:lnTo>
                    <a:pt x="622" y="153"/>
                  </a:lnTo>
                  <a:lnTo>
                    <a:pt x="608" y="238"/>
                  </a:lnTo>
                  <a:lnTo>
                    <a:pt x="590" y="352"/>
                  </a:lnTo>
                  <a:lnTo>
                    <a:pt x="570" y="480"/>
                  </a:lnTo>
                  <a:lnTo>
                    <a:pt x="551" y="607"/>
                  </a:lnTo>
                  <a:lnTo>
                    <a:pt x="533" y="717"/>
                  </a:lnTo>
                  <a:lnTo>
                    <a:pt x="521" y="794"/>
                  </a:lnTo>
                  <a:lnTo>
                    <a:pt x="516" y="824"/>
                  </a:lnTo>
                  <a:lnTo>
                    <a:pt x="511" y="835"/>
                  </a:lnTo>
                  <a:lnTo>
                    <a:pt x="504" y="841"/>
                  </a:lnTo>
                  <a:lnTo>
                    <a:pt x="496" y="842"/>
                  </a:lnTo>
                  <a:lnTo>
                    <a:pt x="489" y="842"/>
                  </a:lnTo>
                  <a:lnTo>
                    <a:pt x="54" y="773"/>
                  </a:lnTo>
                  <a:lnTo>
                    <a:pt x="43" y="768"/>
                  </a:lnTo>
                  <a:lnTo>
                    <a:pt x="37" y="761"/>
                  </a:lnTo>
                  <a:lnTo>
                    <a:pt x="35" y="754"/>
                  </a:lnTo>
                  <a:lnTo>
                    <a:pt x="35" y="746"/>
                  </a:lnTo>
                  <a:lnTo>
                    <a:pt x="40" y="717"/>
                  </a:lnTo>
                  <a:lnTo>
                    <a:pt x="53" y="640"/>
                  </a:lnTo>
                  <a:lnTo>
                    <a:pt x="70" y="531"/>
                  </a:lnTo>
                  <a:lnTo>
                    <a:pt x="89" y="404"/>
                  </a:lnTo>
                  <a:lnTo>
                    <a:pt x="109" y="276"/>
                  </a:lnTo>
                  <a:lnTo>
                    <a:pt x="128" y="161"/>
                  </a:lnTo>
                  <a:lnTo>
                    <a:pt x="141" y="77"/>
                  </a:lnTo>
                  <a:lnTo>
                    <a:pt x="147" y="37"/>
                  </a:lnTo>
                  <a:lnTo>
                    <a:pt x="157" y="38"/>
                  </a:lnTo>
                  <a:lnTo>
                    <a:pt x="175" y="42"/>
                  </a:lnTo>
                  <a:lnTo>
                    <a:pt x="200" y="46"/>
                  </a:lnTo>
                  <a:lnTo>
                    <a:pt x="231" y="51"/>
                  </a:lnTo>
                  <a:lnTo>
                    <a:pt x="266" y="56"/>
                  </a:lnTo>
                  <a:lnTo>
                    <a:pt x="305" y="62"/>
                  </a:lnTo>
                  <a:lnTo>
                    <a:pt x="346" y="69"/>
                  </a:lnTo>
                  <a:lnTo>
                    <a:pt x="388" y="75"/>
                  </a:lnTo>
                  <a:lnTo>
                    <a:pt x="430" y="81"/>
                  </a:lnTo>
                  <a:lnTo>
                    <a:pt x="471" y="89"/>
                  </a:lnTo>
                  <a:lnTo>
                    <a:pt x="510" y="95"/>
                  </a:lnTo>
                  <a:lnTo>
                    <a:pt x="544" y="100"/>
                  </a:lnTo>
                  <a:lnTo>
                    <a:pt x="575" y="105"/>
                  </a:lnTo>
                  <a:lnTo>
                    <a:pt x="600" y="109"/>
                  </a:lnTo>
                  <a:lnTo>
                    <a:pt x="618" y="112"/>
                  </a:lnTo>
                  <a:lnTo>
                    <a:pt x="628" y="1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42" name="Freeform 14"/>
            <p:cNvSpPr>
              <a:spLocks/>
            </p:cNvSpPr>
            <p:nvPr/>
          </p:nvSpPr>
          <p:spPr bwMode="auto">
            <a:xfrm>
              <a:off x="4539" y="1897"/>
              <a:ext cx="484" cy="113"/>
            </a:xfrm>
            <a:custGeom>
              <a:avLst/>
              <a:gdLst/>
              <a:ahLst/>
              <a:cxnLst>
                <a:cxn ang="0">
                  <a:pos x="456" y="96"/>
                </a:cxn>
                <a:cxn ang="0">
                  <a:pos x="21" y="27"/>
                </a:cxn>
                <a:cxn ang="0">
                  <a:pos x="10" y="22"/>
                </a:cxn>
                <a:cxn ang="0">
                  <a:pos x="4" y="15"/>
                </a:cxn>
                <a:cxn ang="0">
                  <a:pos x="3" y="7"/>
                </a:cxn>
                <a:cxn ang="0">
                  <a:pos x="3" y="0"/>
                </a:cxn>
                <a:cxn ang="0">
                  <a:pos x="2" y="7"/>
                </a:cxn>
                <a:cxn ang="0">
                  <a:pos x="0" y="12"/>
                </a:cxn>
                <a:cxn ang="0">
                  <a:pos x="0" y="16"/>
                </a:cxn>
                <a:cxn ang="0">
                  <a:pos x="0" y="17"/>
                </a:cxn>
                <a:cxn ang="0">
                  <a:pos x="0" y="25"/>
                </a:cxn>
                <a:cxn ang="0">
                  <a:pos x="2" y="32"/>
                </a:cxn>
                <a:cxn ang="0">
                  <a:pos x="8" y="39"/>
                </a:cxn>
                <a:cxn ang="0">
                  <a:pos x="19" y="44"/>
                </a:cxn>
                <a:cxn ang="0">
                  <a:pos x="454" y="113"/>
                </a:cxn>
                <a:cxn ang="0">
                  <a:pos x="461" y="113"/>
                </a:cxn>
                <a:cxn ang="0">
                  <a:pos x="469" y="112"/>
                </a:cxn>
                <a:cxn ang="0">
                  <a:pos x="476" y="106"/>
                </a:cxn>
                <a:cxn ang="0">
                  <a:pos x="481" y="95"/>
                </a:cxn>
                <a:cxn ang="0">
                  <a:pos x="481" y="94"/>
                </a:cxn>
                <a:cxn ang="0">
                  <a:pos x="481" y="90"/>
                </a:cxn>
                <a:cxn ang="0">
                  <a:pos x="482" y="85"/>
                </a:cxn>
                <a:cxn ang="0">
                  <a:pos x="484" y="78"/>
                </a:cxn>
                <a:cxn ang="0">
                  <a:pos x="479" y="89"/>
                </a:cxn>
                <a:cxn ang="0">
                  <a:pos x="471" y="95"/>
                </a:cxn>
                <a:cxn ang="0">
                  <a:pos x="464" y="96"/>
                </a:cxn>
                <a:cxn ang="0">
                  <a:pos x="456" y="96"/>
                </a:cxn>
              </a:cxnLst>
              <a:rect l="0" t="0" r="r" b="b"/>
              <a:pathLst>
                <a:path w="484" h="113">
                  <a:moveTo>
                    <a:pt x="456" y="96"/>
                  </a:moveTo>
                  <a:lnTo>
                    <a:pt x="21" y="27"/>
                  </a:lnTo>
                  <a:lnTo>
                    <a:pt x="10" y="22"/>
                  </a:lnTo>
                  <a:lnTo>
                    <a:pt x="4" y="15"/>
                  </a:lnTo>
                  <a:lnTo>
                    <a:pt x="3" y="7"/>
                  </a:lnTo>
                  <a:lnTo>
                    <a:pt x="3" y="0"/>
                  </a:lnTo>
                  <a:lnTo>
                    <a:pt x="2" y="7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25"/>
                  </a:lnTo>
                  <a:lnTo>
                    <a:pt x="2" y="32"/>
                  </a:lnTo>
                  <a:lnTo>
                    <a:pt x="8" y="39"/>
                  </a:lnTo>
                  <a:lnTo>
                    <a:pt x="19" y="44"/>
                  </a:lnTo>
                  <a:lnTo>
                    <a:pt x="454" y="113"/>
                  </a:lnTo>
                  <a:lnTo>
                    <a:pt x="461" y="113"/>
                  </a:lnTo>
                  <a:lnTo>
                    <a:pt x="469" y="112"/>
                  </a:lnTo>
                  <a:lnTo>
                    <a:pt x="476" y="106"/>
                  </a:lnTo>
                  <a:lnTo>
                    <a:pt x="481" y="95"/>
                  </a:lnTo>
                  <a:lnTo>
                    <a:pt x="481" y="94"/>
                  </a:lnTo>
                  <a:lnTo>
                    <a:pt x="481" y="90"/>
                  </a:lnTo>
                  <a:lnTo>
                    <a:pt x="482" y="85"/>
                  </a:lnTo>
                  <a:lnTo>
                    <a:pt x="484" y="78"/>
                  </a:lnTo>
                  <a:lnTo>
                    <a:pt x="479" y="89"/>
                  </a:lnTo>
                  <a:lnTo>
                    <a:pt x="471" y="95"/>
                  </a:lnTo>
                  <a:lnTo>
                    <a:pt x="464" y="96"/>
                  </a:lnTo>
                  <a:lnTo>
                    <a:pt x="456" y="9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43" name="Freeform 15"/>
            <p:cNvSpPr>
              <a:spLocks/>
            </p:cNvSpPr>
            <p:nvPr/>
          </p:nvSpPr>
          <p:spPr bwMode="auto">
            <a:xfrm>
              <a:off x="4542" y="1205"/>
              <a:ext cx="590" cy="788"/>
            </a:xfrm>
            <a:custGeom>
              <a:avLst/>
              <a:gdLst/>
              <a:ahLst/>
              <a:cxnLst>
                <a:cxn ang="0">
                  <a:pos x="0" y="692"/>
                </a:cxn>
                <a:cxn ang="0">
                  <a:pos x="0" y="699"/>
                </a:cxn>
                <a:cxn ang="0">
                  <a:pos x="1" y="707"/>
                </a:cxn>
                <a:cxn ang="0">
                  <a:pos x="7" y="714"/>
                </a:cxn>
                <a:cxn ang="0">
                  <a:pos x="18" y="719"/>
                </a:cxn>
                <a:cxn ang="0">
                  <a:pos x="453" y="788"/>
                </a:cxn>
                <a:cxn ang="0">
                  <a:pos x="461" y="788"/>
                </a:cxn>
                <a:cxn ang="0">
                  <a:pos x="468" y="787"/>
                </a:cxn>
                <a:cxn ang="0">
                  <a:pos x="476" y="781"/>
                </a:cxn>
                <a:cxn ang="0">
                  <a:pos x="481" y="770"/>
                </a:cxn>
                <a:cxn ang="0">
                  <a:pos x="489" y="710"/>
                </a:cxn>
                <a:cxn ang="0">
                  <a:pos x="504" y="622"/>
                </a:cxn>
                <a:cxn ang="0">
                  <a:pos x="521" y="512"/>
                </a:cxn>
                <a:cxn ang="0">
                  <a:pos x="540" y="395"/>
                </a:cxn>
                <a:cxn ang="0">
                  <a:pos x="558" y="281"/>
                </a:cxn>
                <a:cxn ang="0">
                  <a:pos x="574" y="182"/>
                </a:cxn>
                <a:cxn ang="0">
                  <a:pos x="585" y="111"/>
                </a:cxn>
                <a:cxn ang="0">
                  <a:pos x="590" y="76"/>
                </a:cxn>
                <a:cxn ang="0">
                  <a:pos x="580" y="75"/>
                </a:cxn>
                <a:cxn ang="0">
                  <a:pos x="562" y="72"/>
                </a:cxn>
                <a:cxn ang="0">
                  <a:pos x="537" y="68"/>
                </a:cxn>
                <a:cxn ang="0">
                  <a:pos x="506" y="63"/>
                </a:cxn>
                <a:cxn ang="0">
                  <a:pos x="472" y="58"/>
                </a:cxn>
                <a:cxn ang="0">
                  <a:pos x="433" y="52"/>
                </a:cxn>
                <a:cxn ang="0">
                  <a:pos x="392" y="44"/>
                </a:cxn>
                <a:cxn ang="0">
                  <a:pos x="350" y="38"/>
                </a:cxn>
                <a:cxn ang="0">
                  <a:pos x="308" y="32"/>
                </a:cxn>
                <a:cxn ang="0">
                  <a:pos x="267" y="25"/>
                </a:cxn>
                <a:cxn ang="0">
                  <a:pos x="228" y="19"/>
                </a:cxn>
                <a:cxn ang="0">
                  <a:pos x="193" y="14"/>
                </a:cxn>
                <a:cxn ang="0">
                  <a:pos x="162" y="9"/>
                </a:cxn>
                <a:cxn ang="0">
                  <a:pos x="137" y="5"/>
                </a:cxn>
                <a:cxn ang="0">
                  <a:pos x="119" y="1"/>
                </a:cxn>
                <a:cxn ang="0">
                  <a:pos x="109" y="0"/>
                </a:cxn>
                <a:cxn ang="0">
                  <a:pos x="104" y="35"/>
                </a:cxn>
                <a:cxn ang="0">
                  <a:pos x="92" y="106"/>
                </a:cxn>
                <a:cxn ang="0">
                  <a:pos x="77" y="205"/>
                </a:cxn>
                <a:cxn ang="0">
                  <a:pos x="59" y="318"/>
                </a:cxn>
                <a:cxn ang="0">
                  <a:pos x="40" y="435"/>
                </a:cxn>
                <a:cxn ang="0">
                  <a:pos x="23" y="544"/>
                </a:cxn>
                <a:cxn ang="0">
                  <a:pos x="8" y="633"/>
                </a:cxn>
                <a:cxn ang="0">
                  <a:pos x="0" y="692"/>
                </a:cxn>
              </a:cxnLst>
              <a:rect l="0" t="0" r="r" b="b"/>
              <a:pathLst>
                <a:path w="590" h="788">
                  <a:moveTo>
                    <a:pt x="0" y="692"/>
                  </a:moveTo>
                  <a:lnTo>
                    <a:pt x="0" y="699"/>
                  </a:lnTo>
                  <a:lnTo>
                    <a:pt x="1" y="707"/>
                  </a:lnTo>
                  <a:lnTo>
                    <a:pt x="7" y="714"/>
                  </a:lnTo>
                  <a:lnTo>
                    <a:pt x="18" y="719"/>
                  </a:lnTo>
                  <a:lnTo>
                    <a:pt x="453" y="788"/>
                  </a:lnTo>
                  <a:lnTo>
                    <a:pt x="461" y="788"/>
                  </a:lnTo>
                  <a:lnTo>
                    <a:pt x="468" y="787"/>
                  </a:lnTo>
                  <a:lnTo>
                    <a:pt x="476" y="781"/>
                  </a:lnTo>
                  <a:lnTo>
                    <a:pt x="481" y="770"/>
                  </a:lnTo>
                  <a:lnTo>
                    <a:pt x="489" y="710"/>
                  </a:lnTo>
                  <a:lnTo>
                    <a:pt x="504" y="622"/>
                  </a:lnTo>
                  <a:lnTo>
                    <a:pt x="521" y="512"/>
                  </a:lnTo>
                  <a:lnTo>
                    <a:pt x="540" y="395"/>
                  </a:lnTo>
                  <a:lnTo>
                    <a:pt x="558" y="281"/>
                  </a:lnTo>
                  <a:lnTo>
                    <a:pt x="574" y="182"/>
                  </a:lnTo>
                  <a:lnTo>
                    <a:pt x="585" y="111"/>
                  </a:lnTo>
                  <a:lnTo>
                    <a:pt x="590" y="76"/>
                  </a:lnTo>
                  <a:lnTo>
                    <a:pt x="580" y="75"/>
                  </a:lnTo>
                  <a:lnTo>
                    <a:pt x="562" y="72"/>
                  </a:lnTo>
                  <a:lnTo>
                    <a:pt x="537" y="68"/>
                  </a:lnTo>
                  <a:lnTo>
                    <a:pt x="506" y="63"/>
                  </a:lnTo>
                  <a:lnTo>
                    <a:pt x="472" y="58"/>
                  </a:lnTo>
                  <a:lnTo>
                    <a:pt x="433" y="52"/>
                  </a:lnTo>
                  <a:lnTo>
                    <a:pt x="392" y="44"/>
                  </a:lnTo>
                  <a:lnTo>
                    <a:pt x="350" y="38"/>
                  </a:lnTo>
                  <a:lnTo>
                    <a:pt x="308" y="32"/>
                  </a:lnTo>
                  <a:lnTo>
                    <a:pt x="267" y="25"/>
                  </a:lnTo>
                  <a:lnTo>
                    <a:pt x="228" y="19"/>
                  </a:lnTo>
                  <a:lnTo>
                    <a:pt x="193" y="14"/>
                  </a:lnTo>
                  <a:lnTo>
                    <a:pt x="162" y="9"/>
                  </a:lnTo>
                  <a:lnTo>
                    <a:pt x="137" y="5"/>
                  </a:lnTo>
                  <a:lnTo>
                    <a:pt x="119" y="1"/>
                  </a:lnTo>
                  <a:lnTo>
                    <a:pt x="109" y="0"/>
                  </a:lnTo>
                  <a:lnTo>
                    <a:pt x="104" y="35"/>
                  </a:lnTo>
                  <a:lnTo>
                    <a:pt x="92" y="106"/>
                  </a:lnTo>
                  <a:lnTo>
                    <a:pt x="77" y="205"/>
                  </a:lnTo>
                  <a:lnTo>
                    <a:pt x="59" y="318"/>
                  </a:lnTo>
                  <a:lnTo>
                    <a:pt x="40" y="435"/>
                  </a:lnTo>
                  <a:lnTo>
                    <a:pt x="23" y="544"/>
                  </a:lnTo>
                  <a:lnTo>
                    <a:pt x="8" y="633"/>
                  </a:lnTo>
                  <a:lnTo>
                    <a:pt x="0" y="692"/>
                  </a:lnTo>
                  <a:close/>
                </a:path>
              </a:pathLst>
            </a:custGeom>
            <a:solidFill>
              <a:srgbClr val="3F9E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44" name="Freeform 16"/>
            <p:cNvSpPr>
              <a:spLocks noEditPoints="1"/>
            </p:cNvSpPr>
            <p:nvPr/>
          </p:nvSpPr>
          <p:spPr bwMode="auto">
            <a:xfrm>
              <a:off x="4638" y="1508"/>
              <a:ext cx="93" cy="71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13" y="0"/>
                </a:cxn>
                <a:cxn ang="0">
                  <a:pos x="11" y="1"/>
                </a:cxn>
                <a:cxn ang="0">
                  <a:pos x="8" y="4"/>
                </a:cxn>
                <a:cxn ang="0">
                  <a:pos x="7" y="7"/>
                </a:cxn>
                <a:cxn ang="0">
                  <a:pos x="0" y="52"/>
                </a:cxn>
                <a:cxn ang="0">
                  <a:pos x="0" y="54"/>
                </a:cxn>
                <a:cxn ang="0">
                  <a:pos x="2" y="58"/>
                </a:cxn>
                <a:cxn ang="0">
                  <a:pos x="3" y="59"/>
                </a:cxn>
                <a:cxn ang="0">
                  <a:pos x="7" y="60"/>
                </a:cxn>
                <a:cxn ang="0">
                  <a:pos x="76" y="71"/>
                </a:cxn>
                <a:cxn ang="0">
                  <a:pos x="80" y="71"/>
                </a:cxn>
                <a:cxn ang="0">
                  <a:pos x="83" y="70"/>
                </a:cxn>
                <a:cxn ang="0">
                  <a:pos x="85" y="68"/>
                </a:cxn>
                <a:cxn ang="0">
                  <a:pos x="86" y="65"/>
                </a:cxn>
                <a:cxn ang="0">
                  <a:pos x="93" y="21"/>
                </a:cxn>
                <a:cxn ang="0">
                  <a:pos x="93" y="17"/>
                </a:cxn>
                <a:cxn ang="0">
                  <a:pos x="92" y="14"/>
                </a:cxn>
                <a:cxn ang="0">
                  <a:pos x="89" y="12"/>
                </a:cxn>
                <a:cxn ang="0">
                  <a:pos x="86" y="11"/>
                </a:cxn>
                <a:cxn ang="0">
                  <a:pos x="17" y="0"/>
                </a:cxn>
                <a:cxn ang="0">
                  <a:pos x="75" y="26"/>
                </a:cxn>
                <a:cxn ang="0">
                  <a:pos x="73" y="33"/>
                </a:cxn>
                <a:cxn ang="0">
                  <a:pos x="73" y="39"/>
                </a:cxn>
                <a:cxn ang="0">
                  <a:pos x="72" y="47"/>
                </a:cxn>
                <a:cxn ang="0">
                  <a:pos x="71" y="54"/>
                </a:cxn>
                <a:cxn ang="0">
                  <a:pos x="66" y="53"/>
                </a:cxn>
                <a:cxn ang="0">
                  <a:pos x="60" y="52"/>
                </a:cxn>
                <a:cxn ang="0">
                  <a:pos x="53" y="50"/>
                </a:cxn>
                <a:cxn ang="0">
                  <a:pos x="45" y="49"/>
                </a:cxn>
                <a:cxn ang="0">
                  <a:pos x="37" y="48"/>
                </a:cxn>
                <a:cxn ang="0">
                  <a:pos x="29" y="47"/>
                </a:cxn>
                <a:cxn ang="0">
                  <a:pos x="23" y="47"/>
                </a:cxn>
                <a:cxn ang="0">
                  <a:pos x="18" y="46"/>
                </a:cxn>
                <a:cxn ang="0">
                  <a:pos x="19" y="38"/>
                </a:cxn>
                <a:cxn ang="0">
                  <a:pos x="21" y="32"/>
                </a:cxn>
                <a:cxn ang="0">
                  <a:pos x="22" y="25"/>
                </a:cxn>
                <a:cxn ang="0">
                  <a:pos x="23" y="18"/>
                </a:cxn>
                <a:cxn ang="0">
                  <a:pos x="28" y="20"/>
                </a:cxn>
                <a:cxn ang="0">
                  <a:pos x="34" y="20"/>
                </a:cxn>
                <a:cxn ang="0">
                  <a:pos x="41" y="21"/>
                </a:cxn>
                <a:cxn ang="0">
                  <a:pos x="49" y="22"/>
                </a:cxn>
                <a:cxn ang="0">
                  <a:pos x="56" y="23"/>
                </a:cxn>
                <a:cxn ang="0">
                  <a:pos x="64" y="25"/>
                </a:cxn>
                <a:cxn ang="0">
                  <a:pos x="70" y="25"/>
                </a:cxn>
                <a:cxn ang="0">
                  <a:pos x="75" y="26"/>
                </a:cxn>
              </a:cxnLst>
              <a:rect l="0" t="0" r="r" b="b"/>
              <a:pathLst>
                <a:path w="93" h="71">
                  <a:moveTo>
                    <a:pt x="17" y="0"/>
                  </a:moveTo>
                  <a:lnTo>
                    <a:pt x="13" y="0"/>
                  </a:lnTo>
                  <a:lnTo>
                    <a:pt x="11" y="1"/>
                  </a:lnTo>
                  <a:lnTo>
                    <a:pt x="8" y="4"/>
                  </a:lnTo>
                  <a:lnTo>
                    <a:pt x="7" y="7"/>
                  </a:lnTo>
                  <a:lnTo>
                    <a:pt x="0" y="52"/>
                  </a:lnTo>
                  <a:lnTo>
                    <a:pt x="0" y="54"/>
                  </a:lnTo>
                  <a:lnTo>
                    <a:pt x="2" y="58"/>
                  </a:lnTo>
                  <a:lnTo>
                    <a:pt x="3" y="59"/>
                  </a:lnTo>
                  <a:lnTo>
                    <a:pt x="7" y="60"/>
                  </a:lnTo>
                  <a:lnTo>
                    <a:pt x="76" y="71"/>
                  </a:lnTo>
                  <a:lnTo>
                    <a:pt x="80" y="71"/>
                  </a:lnTo>
                  <a:lnTo>
                    <a:pt x="83" y="70"/>
                  </a:lnTo>
                  <a:lnTo>
                    <a:pt x="85" y="68"/>
                  </a:lnTo>
                  <a:lnTo>
                    <a:pt x="86" y="65"/>
                  </a:lnTo>
                  <a:lnTo>
                    <a:pt x="93" y="21"/>
                  </a:lnTo>
                  <a:lnTo>
                    <a:pt x="93" y="17"/>
                  </a:lnTo>
                  <a:lnTo>
                    <a:pt x="92" y="14"/>
                  </a:lnTo>
                  <a:lnTo>
                    <a:pt x="89" y="12"/>
                  </a:lnTo>
                  <a:lnTo>
                    <a:pt x="86" y="11"/>
                  </a:lnTo>
                  <a:lnTo>
                    <a:pt x="17" y="0"/>
                  </a:lnTo>
                  <a:close/>
                  <a:moveTo>
                    <a:pt x="75" y="26"/>
                  </a:moveTo>
                  <a:lnTo>
                    <a:pt x="73" y="33"/>
                  </a:lnTo>
                  <a:lnTo>
                    <a:pt x="73" y="39"/>
                  </a:lnTo>
                  <a:lnTo>
                    <a:pt x="72" y="47"/>
                  </a:lnTo>
                  <a:lnTo>
                    <a:pt x="71" y="54"/>
                  </a:lnTo>
                  <a:lnTo>
                    <a:pt x="66" y="53"/>
                  </a:lnTo>
                  <a:lnTo>
                    <a:pt x="60" y="52"/>
                  </a:lnTo>
                  <a:lnTo>
                    <a:pt x="53" y="50"/>
                  </a:lnTo>
                  <a:lnTo>
                    <a:pt x="45" y="49"/>
                  </a:lnTo>
                  <a:lnTo>
                    <a:pt x="37" y="48"/>
                  </a:lnTo>
                  <a:lnTo>
                    <a:pt x="29" y="47"/>
                  </a:lnTo>
                  <a:lnTo>
                    <a:pt x="23" y="47"/>
                  </a:lnTo>
                  <a:lnTo>
                    <a:pt x="18" y="46"/>
                  </a:lnTo>
                  <a:lnTo>
                    <a:pt x="19" y="38"/>
                  </a:lnTo>
                  <a:lnTo>
                    <a:pt x="21" y="32"/>
                  </a:lnTo>
                  <a:lnTo>
                    <a:pt x="22" y="25"/>
                  </a:lnTo>
                  <a:lnTo>
                    <a:pt x="23" y="18"/>
                  </a:lnTo>
                  <a:lnTo>
                    <a:pt x="28" y="20"/>
                  </a:lnTo>
                  <a:lnTo>
                    <a:pt x="34" y="20"/>
                  </a:lnTo>
                  <a:lnTo>
                    <a:pt x="41" y="21"/>
                  </a:lnTo>
                  <a:lnTo>
                    <a:pt x="49" y="22"/>
                  </a:lnTo>
                  <a:lnTo>
                    <a:pt x="56" y="23"/>
                  </a:lnTo>
                  <a:lnTo>
                    <a:pt x="64" y="25"/>
                  </a:lnTo>
                  <a:lnTo>
                    <a:pt x="70" y="25"/>
                  </a:lnTo>
                  <a:lnTo>
                    <a:pt x="75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45" name="Freeform 17"/>
            <p:cNvSpPr>
              <a:spLocks noEditPoints="1"/>
            </p:cNvSpPr>
            <p:nvPr/>
          </p:nvSpPr>
          <p:spPr bwMode="auto">
            <a:xfrm>
              <a:off x="4742" y="1524"/>
              <a:ext cx="92" cy="73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4" y="0"/>
                </a:cxn>
                <a:cxn ang="0">
                  <a:pos x="10" y="1"/>
                </a:cxn>
                <a:cxn ang="0">
                  <a:pos x="8" y="4"/>
                </a:cxn>
                <a:cxn ang="0">
                  <a:pos x="6" y="7"/>
                </a:cxn>
                <a:cxn ang="0">
                  <a:pos x="0" y="52"/>
                </a:cxn>
                <a:cxn ang="0">
                  <a:pos x="0" y="55"/>
                </a:cxn>
                <a:cxn ang="0">
                  <a:pos x="1" y="58"/>
                </a:cxn>
                <a:cxn ang="0">
                  <a:pos x="4" y="60"/>
                </a:cxn>
                <a:cxn ang="0">
                  <a:pos x="6" y="62"/>
                </a:cxn>
                <a:cxn ang="0">
                  <a:pos x="76" y="73"/>
                </a:cxn>
                <a:cxn ang="0">
                  <a:pos x="79" y="73"/>
                </a:cxn>
                <a:cxn ang="0">
                  <a:pos x="83" y="70"/>
                </a:cxn>
                <a:cxn ang="0">
                  <a:pos x="85" y="69"/>
                </a:cxn>
                <a:cxn ang="0">
                  <a:pos x="86" y="65"/>
                </a:cxn>
                <a:cxn ang="0">
                  <a:pos x="92" y="21"/>
                </a:cxn>
                <a:cxn ang="0">
                  <a:pos x="92" y="17"/>
                </a:cxn>
                <a:cxn ang="0">
                  <a:pos x="91" y="15"/>
                </a:cxn>
                <a:cxn ang="0">
                  <a:pos x="89" y="12"/>
                </a:cxn>
                <a:cxn ang="0">
                  <a:pos x="86" y="11"/>
                </a:cxn>
                <a:cxn ang="0">
                  <a:pos x="16" y="0"/>
                </a:cxn>
                <a:cxn ang="0">
                  <a:pos x="75" y="27"/>
                </a:cxn>
                <a:cxn ang="0">
                  <a:pos x="74" y="33"/>
                </a:cxn>
                <a:cxn ang="0">
                  <a:pos x="73" y="41"/>
                </a:cxn>
                <a:cxn ang="0">
                  <a:pos x="72" y="48"/>
                </a:cxn>
                <a:cxn ang="0">
                  <a:pos x="70" y="54"/>
                </a:cxn>
                <a:cxn ang="0">
                  <a:pos x="65" y="53"/>
                </a:cxn>
                <a:cxn ang="0">
                  <a:pos x="59" y="53"/>
                </a:cxn>
                <a:cxn ang="0">
                  <a:pos x="52" y="52"/>
                </a:cxn>
                <a:cxn ang="0">
                  <a:pos x="44" y="50"/>
                </a:cxn>
                <a:cxn ang="0">
                  <a:pos x="37" y="49"/>
                </a:cxn>
                <a:cxn ang="0">
                  <a:pos x="30" y="48"/>
                </a:cxn>
                <a:cxn ang="0">
                  <a:pos x="22" y="47"/>
                </a:cxn>
                <a:cxn ang="0">
                  <a:pos x="17" y="46"/>
                </a:cxn>
                <a:cxn ang="0">
                  <a:pos x="19" y="39"/>
                </a:cxn>
                <a:cxn ang="0">
                  <a:pos x="20" y="32"/>
                </a:cxn>
                <a:cxn ang="0">
                  <a:pos x="21" y="25"/>
                </a:cxn>
                <a:cxn ang="0">
                  <a:pos x="22" y="18"/>
                </a:cxn>
                <a:cxn ang="0">
                  <a:pos x="27" y="20"/>
                </a:cxn>
                <a:cxn ang="0">
                  <a:pos x="33" y="20"/>
                </a:cxn>
                <a:cxn ang="0">
                  <a:pos x="41" y="21"/>
                </a:cxn>
                <a:cxn ang="0">
                  <a:pos x="48" y="22"/>
                </a:cxn>
                <a:cxn ang="0">
                  <a:pos x="56" y="23"/>
                </a:cxn>
                <a:cxn ang="0">
                  <a:pos x="63" y="25"/>
                </a:cxn>
                <a:cxn ang="0">
                  <a:pos x="70" y="26"/>
                </a:cxn>
                <a:cxn ang="0">
                  <a:pos x="75" y="27"/>
                </a:cxn>
              </a:cxnLst>
              <a:rect l="0" t="0" r="r" b="b"/>
              <a:pathLst>
                <a:path w="92" h="73">
                  <a:moveTo>
                    <a:pt x="16" y="0"/>
                  </a:moveTo>
                  <a:lnTo>
                    <a:pt x="14" y="0"/>
                  </a:lnTo>
                  <a:lnTo>
                    <a:pt x="10" y="1"/>
                  </a:lnTo>
                  <a:lnTo>
                    <a:pt x="8" y="4"/>
                  </a:lnTo>
                  <a:lnTo>
                    <a:pt x="6" y="7"/>
                  </a:lnTo>
                  <a:lnTo>
                    <a:pt x="0" y="52"/>
                  </a:lnTo>
                  <a:lnTo>
                    <a:pt x="0" y="55"/>
                  </a:lnTo>
                  <a:lnTo>
                    <a:pt x="1" y="58"/>
                  </a:lnTo>
                  <a:lnTo>
                    <a:pt x="4" y="60"/>
                  </a:lnTo>
                  <a:lnTo>
                    <a:pt x="6" y="62"/>
                  </a:lnTo>
                  <a:lnTo>
                    <a:pt x="76" y="73"/>
                  </a:lnTo>
                  <a:lnTo>
                    <a:pt x="79" y="73"/>
                  </a:lnTo>
                  <a:lnTo>
                    <a:pt x="83" y="70"/>
                  </a:lnTo>
                  <a:lnTo>
                    <a:pt x="85" y="69"/>
                  </a:lnTo>
                  <a:lnTo>
                    <a:pt x="86" y="65"/>
                  </a:lnTo>
                  <a:lnTo>
                    <a:pt x="92" y="21"/>
                  </a:lnTo>
                  <a:lnTo>
                    <a:pt x="92" y="17"/>
                  </a:lnTo>
                  <a:lnTo>
                    <a:pt x="91" y="15"/>
                  </a:lnTo>
                  <a:lnTo>
                    <a:pt x="89" y="12"/>
                  </a:lnTo>
                  <a:lnTo>
                    <a:pt x="86" y="11"/>
                  </a:lnTo>
                  <a:lnTo>
                    <a:pt x="16" y="0"/>
                  </a:lnTo>
                  <a:close/>
                  <a:moveTo>
                    <a:pt x="75" y="27"/>
                  </a:moveTo>
                  <a:lnTo>
                    <a:pt x="74" y="33"/>
                  </a:lnTo>
                  <a:lnTo>
                    <a:pt x="73" y="41"/>
                  </a:lnTo>
                  <a:lnTo>
                    <a:pt x="72" y="48"/>
                  </a:lnTo>
                  <a:lnTo>
                    <a:pt x="70" y="54"/>
                  </a:lnTo>
                  <a:lnTo>
                    <a:pt x="65" y="53"/>
                  </a:lnTo>
                  <a:lnTo>
                    <a:pt x="59" y="53"/>
                  </a:lnTo>
                  <a:lnTo>
                    <a:pt x="52" y="52"/>
                  </a:lnTo>
                  <a:lnTo>
                    <a:pt x="44" y="50"/>
                  </a:lnTo>
                  <a:lnTo>
                    <a:pt x="37" y="49"/>
                  </a:lnTo>
                  <a:lnTo>
                    <a:pt x="30" y="48"/>
                  </a:lnTo>
                  <a:lnTo>
                    <a:pt x="22" y="47"/>
                  </a:lnTo>
                  <a:lnTo>
                    <a:pt x="17" y="46"/>
                  </a:lnTo>
                  <a:lnTo>
                    <a:pt x="19" y="39"/>
                  </a:lnTo>
                  <a:lnTo>
                    <a:pt x="20" y="32"/>
                  </a:lnTo>
                  <a:lnTo>
                    <a:pt x="21" y="25"/>
                  </a:lnTo>
                  <a:lnTo>
                    <a:pt x="22" y="18"/>
                  </a:lnTo>
                  <a:lnTo>
                    <a:pt x="27" y="20"/>
                  </a:lnTo>
                  <a:lnTo>
                    <a:pt x="33" y="20"/>
                  </a:lnTo>
                  <a:lnTo>
                    <a:pt x="41" y="21"/>
                  </a:lnTo>
                  <a:lnTo>
                    <a:pt x="48" y="22"/>
                  </a:lnTo>
                  <a:lnTo>
                    <a:pt x="56" y="23"/>
                  </a:lnTo>
                  <a:lnTo>
                    <a:pt x="63" y="25"/>
                  </a:lnTo>
                  <a:lnTo>
                    <a:pt x="70" y="26"/>
                  </a:lnTo>
                  <a:lnTo>
                    <a:pt x="75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46" name="Freeform 18"/>
            <p:cNvSpPr>
              <a:spLocks noEditPoints="1"/>
            </p:cNvSpPr>
            <p:nvPr/>
          </p:nvSpPr>
          <p:spPr bwMode="auto">
            <a:xfrm>
              <a:off x="4845" y="1541"/>
              <a:ext cx="94" cy="72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4" y="0"/>
                </a:cxn>
                <a:cxn ang="0">
                  <a:pos x="12" y="1"/>
                </a:cxn>
                <a:cxn ang="0">
                  <a:pos x="9" y="4"/>
                </a:cxn>
                <a:cxn ang="0">
                  <a:pos x="8" y="6"/>
                </a:cxn>
                <a:cxn ang="0">
                  <a:pos x="0" y="51"/>
                </a:cxn>
                <a:cxn ang="0">
                  <a:pos x="0" y="54"/>
                </a:cxn>
                <a:cxn ang="0">
                  <a:pos x="2" y="57"/>
                </a:cxn>
                <a:cxn ang="0">
                  <a:pos x="4" y="59"/>
                </a:cxn>
                <a:cxn ang="0">
                  <a:pos x="8" y="61"/>
                </a:cxn>
                <a:cxn ang="0">
                  <a:pos x="77" y="72"/>
                </a:cxn>
                <a:cxn ang="0">
                  <a:pos x="80" y="72"/>
                </a:cxn>
                <a:cxn ang="0">
                  <a:pos x="83" y="70"/>
                </a:cxn>
                <a:cxn ang="0">
                  <a:pos x="85" y="68"/>
                </a:cxn>
                <a:cxn ang="0">
                  <a:pos x="87" y="65"/>
                </a:cxn>
                <a:cxn ang="0">
                  <a:pos x="94" y="21"/>
                </a:cxn>
                <a:cxn ang="0">
                  <a:pos x="94" y="17"/>
                </a:cxn>
                <a:cxn ang="0">
                  <a:pos x="93" y="14"/>
                </a:cxn>
                <a:cxn ang="0">
                  <a:pos x="90" y="13"/>
                </a:cxn>
                <a:cxn ang="0">
                  <a:pos x="87" y="11"/>
                </a:cxn>
                <a:cxn ang="0">
                  <a:pos x="18" y="0"/>
                </a:cxn>
                <a:cxn ang="0">
                  <a:pos x="75" y="26"/>
                </a:cxn>
                <a:cxn ang="0">
                  <a:pos x="74" y="33"/>
                </a:cxn>
                <a:cxn ang="0">
                  <a:pos x="73" y="40"/>
                </a:cxn>
                <a:cxn ang="0">
                  <a:pos x="72" y="47"/>
                </a:cxn>
                <a:cxn ang="0">
                  <a:pos x="71" y="53"/>
                </a:cxn>
                <a:cxn ang="0">
                  <a:pos x="66" y="52"/>
                </a:cxn>
                <a:cxn ang="0">
                  <a:pos x="60" y="52"/>
                </a:cxn>
                <a:cxn ang="0">
                  <a:pos x="52" y="51"/>
                </a:cxn>
                <a:cxn ang="0">
                  <a:pos x="45" y="49"/>
                </a:cxn>
                <a:cxn ang="0">
                  <a:pos x="37" y="48"/>
                </a:cxn>
                <a:cxn ang="0">
                  <a:pos x="30" y="47"/>
                </a:cxn>
                <a:cxn ang="0">
                  <a:pos x="24" y="47"/>
                </a:cxn>
                <a:cxn ang="0">
                  <a:pos x="19" y="46"/>
                </a:cxn>
                <a:cxn ang="0">
                  <a:pos x="20" y="38"/>
                </a:cxn>
                <a:cxn ang="0">
                  <a:pos x="21" y="31"/>
                </a:cxn>
                <a:cxn ang="0">
                  <a:pos x="21" y="25"/>
                </a:cxn>
                <a:cxn ang="0">
                  <a:pos x="23" y="17"/>
                </a:cxn>
                <a:cxn ang="0">
                  <a:pos x="28" y="19"/>
                </a:cxn>
                <a:cxn ang="0">
                  <a:pos x="35" y="20"/>
                </a:cxn>
                <a:cxn ang="0">
                  <a:pos x="42" y="21"/>
                </a:cxn>
                <a:cxn ang="0">
                  <a:pos x="50" y="22"/>
                </a:cxn>
                <a:cxn ang="0">
                  <a:pos x="57" y="24"/>
                </a:cxn>
                <a:cxn ang="0">
                  <a:pos x="64" y="25"/>
                </a:cxn>
                <a:cxn ang="0">
                  <a:pos x="71" y="25"/>
                </a:cxn>
                <a:cxn ang="0">
                  <a:pos x="75" y="26"/>
                </a:cxn>
              </a:cxnLst>
              <a:rect l="0" t="0" r="r" b="b"/>
              <a:pathLst>
                <a:path w="94" h="72">
                  <a:moveTo>
                    <a:pt x="18" y="0"/>
                  </a:moveTo>
                  <a:lnTo>
                    <a:pt x="14" y="0"/>
                  </a:lnTo>
                  <a:lnTo>
                    <a:pt x="12" y="1"/>
                  </a:lnTo>
                  <a:lnTo>
                    <a:pt x="9" y="4"/>
                  </a:lnTo>
                  <a:lnTo>
                    <a:pt x="8" y="6"/>
                  </a:lnTo>
                  <a:lnTo>
                    <a:pt x="0" y="51"/>
                  </a:lnTo>
                  <a:lnTo>
                    <a:pt x="0" y="54"/>
                  </a:lnTo>
                  <a:lnTo>
                    <a:pt x="2" y="57"/>
                  </a:lnTo>
                  <a:lnTo>
                    <a:pt x="4" y="59"/>
                  </a:lnTo>
                  <a:lnTo>
                    <a:pt x="8" y="61"/>
                  </a:lnTo>
                  <a:lnTo>
                    <a:pt x="77" y="72"/>
                  </a:lnTo>
                  <a:lnTo>
                    <a:pt x="80" y="72"/>
                  </a:lnTo>
                  <a:lnTo>
                    <a:pt x="83" y="70"/>
                  </a:lnTo>
                  <a:lnTo>
                    <a:pt x="85" y="68"/>
                  </a:lnTo>
                  <a:lnTo>
                    <a:pt x="87" y="65"/>
                  </a:lnTo>
                  <a:lnTo>
                    <a:pt x="94" y="21"/>
                  </a:lnTo>
                  <a:lnTo>
                    <a:pt x="94" y="17"/>
                  </a:lnTo>
                  <a:lnTo>
                    <a:pt x="93" y="14"/>
                  </a:lnTo>
                  <a:lnTo>
                    <a:pt x="90" y="13"/>
                  </a:lnTo>
                  <a:lnTo>
                    <a:pt x="87" y="11"/>
                  </a:lnTo>
                  <a:lnTo>
                    <a:pt x="18" y="0"/>
                  </a:lnTo>
                  <a:close/>
                  <a:moveTo>
                    <a:pt x="75" y="26"/>
                  </a:moveTo>
                  <a:lnTo>
                    <a:pt x="74" y="33"/>
                  </a:lnTo>
                  <a:lnTo>
                    <a:pt x="73" y="40"/>
                  </a:lnTo>
                  <a:lnTo>
                    <a:pt x="72" y="47"/>
                  </a:lnTo>
                  <a:lnTo>
                    <a:pt x="71" y="53"/>
                  </a:lnTo>
                  <a:lnTo>
                    <a:pt x="66" y="52"/>
                  </a:lnTo>
                  <a:lnTo>
                    <a:pt x="60" y="52"/>
                  </a:lnTo>
                  <a:lnTo>
                    <a:pt x="52" y="51"/>
                  </a:lnTo>
                  <a:lnTo>
                    <a:pt x="45" y="49"/>
                  </a:lnTo>
                  <a:lnTo>
                    <a:pt x="37" y="48"/>
                  </a:lnTo>
                  <a:lnTo>
                    <a:pt x="30" y="47"/>
                  </a:lnTo>
                  <a:lnTo>
                    <a:pt x="24" y="47"/>
                  </a:lnTo>
                  <a:lnTo>
                    <a:pt x="19" y="46"/>
                  </a:lnTo>
                  <a:lnTo>
                    <a:pt x="20" y="38"/>
                  </a:lnTo>
                  <a:lnTo>
                    <a:pt x="21" y="31"/>
                  </a:lnTo>
                  <a:lnTo>
                    <a:pt x="21" y="25"/>
                  </a:lnTo>
                  <a:lnTo>
                    <a:pt x="23" y="17"/>
                  </a:lnTo>
                  <a:lnTo>
                    <a:pt x="28" y="19"/>
                  </a:lnTo>
                  <a:lnTo>
                    <a:pt x="35" y="20"/>
                  </a:lnTo>
                  <a:lnTo>
                    <a:pt x="42" y="21"/>
                  </a:lnTo>
                  <a:lnTo>
                    <a:pt x="50" y="22"/>
                  </a:lnTo>
                  <a:lnTo>
                    <a:pt x="57" y="24"/>
                  </a:lnTo>
                  <a:lnTo>
                    <a:pt x="64" y="25"/>
                  </a:lnTo>
                  <a:lnTo>
                    <a:pt x="71" y="25"/>
                  </a:lnTo>
                  <a:lnTo>
                    <a:pt x="75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47" name="Freeform 19"/>
            <p:cNvSpPr>
              <a:spLocks noEditPoints="1"/>
            </p:cNvSpPr>
            <p:nvPr/>
          </p:nvSpPr>
          <p:spPr bwMode="auto">
            <a:xfrm>
              <a:off x="4625" y="1586"/>
              <a:ext cx="94" cy="72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4" y="0"/>
                </a:cxn>
                <a:cxn ang="0">
                  <a:pos x="11" y="1"/>
                </a:cxn>
                <a:cxn ang="0">
                  <a:pos x="9" y="3"/>
                </a:cxn>
                <a:cxn ang="0">
                  <a:pos x="8" y="7"/>
                </a:cxn>
                <a:cxn ang="0">
                  <a:pos x="0" y="51"/>
                </a:cxn>
                <a:cxn ang="0">
                  <a:pos x="0" y="54"/>
                </a:cxn>
                <a:cxn ang="0">
                  <a:pos x="3" y="57"/>
                </a:cxn>
                <a:cxn ang="0">
                  <a:pos x="4" y="60"/>
                </a:cxn>
                <a:cxn ang="0">
                  <a:pos x="8" y="61"/>
                </a:cxn>
                <a:cxn ang="0">
                  <a:pos x="77" y="72"/>
                </a:cxn>
                <a:cxn ang="0">
                  <a:pos x="80" y="72"/>
                </a:cxn>
                <a:cxn ang="0">
                  <a:pos x="84" y="70"/>
                </a:cxn>
                <a:cxn ang="0">
                  <a:pos x="85" y="68"/>
                </a:cxn>
                <a:cxn ang="0">
                  <a:pos x="86" y="65"/>
                </a:cxn>
                <a:cxn ang="0">
                  <a:pos x="94" y="20"/>
                </a:cxn>
                <a:cxn ang="0">
                  <a:pos x="94" y="17"/>
                </a:cxn>
                <a:cxn ang="0">
                  <a:pos x="93" y="14"/>
                </a:cxn>
                <a:cxn ang="0">
                  <a:pos x="90" y="12"/>
                </a:cxn>
                <a:cxn ang="0">
                  <a:pos x="86" y="11"/>
                </a:cxn>
                <a:cxn ang="0">
                  <a:pos x="18" y="0"/>
                </a:cxn>
                <a:cxn ang="0">
                  <a:pos x="75" y="27"/>
                </a:cxn>
                <a:cxn ang="0">
                  <a:pos x="74" y="33"/>
                </a:cxn>
                <a:cxn ang="0">
                  <a:pos x="74" y="40"/>
                </a:cxn>
                <a:cxn ang="0">
                  <a:pos x="73" y="46"/>
                </a:cxn>
                <a:cxn ang="0">
                  <a:pos x="72" y="54"/>
                </a:cxn>
                <a:cxn ang="0">
                  <a:pos x="67" y="52"/>
                </a:cxn>
                <a:cxn ang="0">
                  <a:pos x="59" y="51"/>
                </a:cxn>
                <a:cxn ang="0">
                  <a:pos x="52" y="50"/>
                </a:cxn>
                <a:cxn ang="0">
                  <a:pos x="45" y="49"/>
                </a:cxn>
                <a:cxn ang="0">
                  <a:pos x="37" y="48"/>
                </a:cxn>
                <a:cxn ang="0">
                  <a:pos x="30" y="46"/>
                </a:cxn>
                <a:cxn ang="0">
                  <a:pos x="24" y="46"/>
                </a:cxn>
                <a:cxn ang="0">
                  <a:pos x="19" y="45"/>
                </a:cxn>
                <a:cxn ang="0">
                  <a:pos x="20" y="39"/>
                </a:cxn>
                <a:cxn ang="0">
                  <a:pos x="21" y="32"/>
                </a:cxn>
                <a:cxn ang="0">
                  <a:pos x="23" y="24"/>
                </a:cxn>
                <a:cxn ang="0">
                  <a:pos x="24" y="18"/>
                </a:cxn>
                <a:cxn ang="0">
                  <a:pos x="29" y="19"/>
                </a:cxn>
                <a:cxn ang="0">
                  <a:pos x="35" y="19"/>
                </a:cxn>
                <a:cxn ang="0">
                  <a:pos x="42" y="20"/>
                </a:cxn>
                <a:cxn ang="0">
                  <a:pos x="50" y="22"/>
                </a:cxn>
                <a:cxn ang="0">
                  <a:pos x="57" y="23"/>
                </a:cxn>
                <a:cxn ang="0">
                  <a:pos x="64" y="24"/>
                </a:cxn>
                <a:cxn ang="0">
                  <a:pos x="70" y="25"/>
                </a:cxn>
                <a:cxn ang="0">
                  <a:pos x="75" y="27"/>
                </a:cxn>
              </a:cxnLst>
              <a:rect l="0" t="0" r="r" b="b"/>
              <a:pathLst>
                <a:path w="94" h="72">
                  <a:moveTo>
                    <a:pt x="18" y="0"/>
                  </a:moveTo>
                  <a:lnTo>
                    <a:pt x="14" y="0"/>
                  </a:lnTo>
                  <a:lnTo>
                    <a:pt x="11" y="1"/>
                  </a:lnTo>
                  <a:lnTo>
                    <a:pt x="9" y="3"/>
                  </a:lnTo>
                  <a:lnTo>
                    <a:pt x="8" y="7"/>
                  </a:lnTo>
                  <a:lnTo>
                    <a:pt x="0" y="51"/>
                  </a:lnTo>
                  <a:lnTo>
                    <a:pt x="0" y="54"/>
                  </a:lnTo>
                  <a:lnTo>
                    <a:pt x="3" y="57"/>
                  </a:lnTo>
                  <a:lnTo>
                    <a:pt x="4" y="60"/>
                  </a:lnTo>
                  <a:lnTo>
                    <a:pt x="8" y="61"/>
                  </a:lnTo>
                  <a:lnTo>
                    <a:pt x="77" y="72"/>
                  </a:lnTo>
                  <a:lnTo>
                    <a:pt x="80" y="72"/>
                  </a:lnTo>
                  <a:lnTo>
                    <a:pt x="84" y="70"/>
                  </a:lnTo>
                  <a:lnTo>
                    <a:pt x="85" y="68"/>
                  </a:lnTo>
                  <a:lnTo>
                    <a:pt x="86" y="65"/>
                  </a:lnTo>
                  <a:lnTo>
                    <a:pt x="94" y="20"/>
                  </a:lnTo>
                  <a:lnTo>
                    <a:pt x="94" y="17"/>
                  </a:lnTo>
                  <a:lnTo>
                    <a:pt x="93" y="14"/>
                  </a:lnTo>
                  <a:lnTo>
                    <a:pt x="90" y="12"/>
                  </a:lnTo>
                  <a:lnTo>
                    <a:pt x="86" y="11"/>
                  </a:lnTo>
                  <a:lnTo>
                    <a:pt x="18" y="0"/>
                  </a:lnTo>
                  <a:close/>
                  <a:moveTo>
                    <a:pt x="75" y="27"/>
                  </a:moveTo>
                  <a:lnTo>
                    <a:pt x="74" y="33"/>
                  </a:lnTo>
                  <a:lnTo>
                    <a:pt x="74" y="40"/>
                  </a:lnTo>
                  <a:lnTo>
                    <a:pt x="73" y="46"/>
                  </a:lnTo>
                  <a:lnTo>
                    <a:pt x="72" y="54"/>
                  </a:lnTo>
                  <a:lnTo>
                    <a:pt x="67" y="52"/>
                  </a:lnTo>
                  <a:lnTo>
                    <a:pt x="59" y="51"/>
                  </a:lnTo>
                  <a:lnTo>
                    <a:pt x="52" y="50"/>
                  </a:lnTo>
                  <a:lnTo>
                    <a:pt x="45" y="49"/>
                  </a:lnTo>
                  <a:lnTo>
                    <a:pt x="37" y="48"/>
                  </a:lnTo>
                  <a:lnTo>
                    <a:pt x="30" y="46"/>
                  </a:lnTo>
                  <a:lnTo>
                    <a:pt x="24" y="46"/>
                  </a:lnTo>
                  <a:lnTo>
                    <a:pt x="19" y="45"/>
                  </a:lnTo>
                  <a:lnTo>
                    <a:pt x="20" y="39"/>
                  </a:lnTo>
                  <a:lnTo>
                    <a:pt x="21" y="32"/>
                  </a:lnTo>
                  <a:lnTo>
                    <a:pt x="23" y="24"/>
                  </a:lnTo>
                  <a:lnTo>
                    <a:pt x="24" y="18"/>
                  </a:lnTo>
                  <a:lnTo>
                    <a:pt x="29" y="19"/>
                  </a:lnTo>
                  <a:lnTo>
                    <a:pt x="35" y="19"/>
                  </a:lnTo>
                  <a:lnTo>
                    <a:pt x="42" y="20"/>
                  </a:lnTo>
                  <a:lnTo>
                    <a:pt x="50" y="22"/>
                  </a:lnTo>
                  <a:lnTo>
                    <a:pt x="57" y="23"/>
                  </a:lnTo>
                  <a:lnTo>
                    <a:pt x="64" y="24"/>
                  </a:lnTo>
                  <a:lnTo>
                    <a:pt x="70" y="25"/>
                  </a:lnTo>
                  <a:lnTo>
                    <a:pt x="75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48" name="Freeform 20"/>
            <p:cNvSpPr>
              <a:spLocks noEditPoints="1"/>
            </p:cNvSpPr>
            <p:nvPr/>
          </p:nvSpPr>
          <p:spPr bwMode="auto">
            <a:xfrm>
              <a:off x="4730" y="1602"/>
              <a:ext cx="92" cy="72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2" y="0"/>
                </a:cxn>
                <a:cxn ang="0">
                  <a:pos x="10" y="1"/>
                </a:cxn>
                <a:cxn ang="0">
                  <a:pos x="7" y="3"/>
                </a:cxn>
                <a:cxn ang="0">
                  <a:pos x="6" y="7"/>
                </a:cxn>
                <a:cxn ang="0">
                  <a:pos x="0" y="51"/>
                </a:cxn>
                <a:cxn ang="0">
                  <a:pos x="0" y="55"/>
                </a:cxn>
                <a:cxn ang="0">
                  <a:pos x="1" y="57"/>
                </a:cxn>
                <a:cxn ang="0">
                  <a:pos x="4" y="60"/>
                </a:cxn>
                <a:cxn ang="0">
                  <a:pos x="6" y="61"/>
                </a:cxn>
                <a:cxn ang="0">
                  <a:pos x="76" y="72"/>
                </a:cxn>
                <a:cxn ang="0">
                  <a:pos x="79" y="72"/>
                </a:cxn>
                <a:cxn ang="0">
                  <a:pos x="82" y="71"/>
                </a:cxn>
                <a:cxn ang="0">
                  <a:pos x="85" y="68"/>
                </a:cxn>
                <a:cxn ang="0">
                  <a:pos x="86" y="65"/>
                </a:cxn>
                <a:cxn ang="0">
                  <a:pos x="92" y="20"/>
                </a:cxn>
                <a:cxn ang="0">
                  <a:pos x="92" y="18"/>
                </a:cxn>
                <a:cxn ang="0">
                  <a:pos x="91" y="14"/>
                </a:cxn>
                <a:cxn ang="0">
                  <a:pos x="88" y="12"/>
                </a:cxn>
                <a:cxn ang="0">
                  <a:pos x="86" y="11"/>
                </a:cxn>
                <a:cxn ang="0">
                  <a:pos x="16" y="0"/>
                </a:cxn>
                <a:cxn ang="0">
                  <a:pos x="75" y="27"/>
                </a:cxn>
                <a:cxn ang="0">
                  <a:pos x="74" y="33"/>
                </a:cxn>
                <a:cxn ang="0">
                  <a:pos x="72" y="40"/>
                </a:cxn>
                <a:cxn ang="0">
                  <a:pos x="71" y="48"/>
                </a:cxn>
                <a:cxn ang="0">
                  <a:pos x="70" y="54"/>
                </a:cxn>
                <a:cxn ang="0">
                  <a:pos x="65" y="52"/>
                </a:cxn>
                <a:cxn ang="0">
                  <a:pos x="59" y="52"/>
                </a:cxn>
                <a:cxn ang="0">
                  <a:pos x="52" y="51"/>
                </a:cxn>
                <a:cxn ang="0">
                  <a:pos x="44" y="50"/>
                </a:cxn>
                <a:cxn ang="0">
                  <a:pos x="37" y="49"/>
                </a:cxn>
                <a:cxn ang="0">
                  <a:pos x="29" y="48"/>
                </a:cxn>
                <a:cxn ang="0">
                  <a:pos x="22" y="46"/>
                </a:cxn>
                <a:cxn ang="0">
                  <a:pos x="17" y="45"/>
                </a:cxn>
                <a:cxn ang="0">
                  <a:pos x="18" y="39"/>
                </a:cxn>
                <a:cxn ang="0">
                  <a:pos x="20" y="32"/>
                </a:cxn>
                <a:cxn ang="0">
                  <a:pos x="21" y="25"/>
                </a:cxn>
                <a:cxn ang="0">
                  <a:pos x="22" y="18"/>
                </a:cxn>
                <a:cxn ang="0">
                  <a:pos x="27" y="19"/>
                </a:cxn>
                <a:cxn ang="0">
                  <a:pos x="33" y="20"/>
                </a:cxn>
                <a:cxn ang="0">
                  <a:pos x="40" y="22"/>
                </a:cxn>
                <a:cxn ang="0">
                  <a:pos x="48" y="23"/>
                </a:cxn>
                <a:cxn ang="0">
                  <a:pos x="55" y="24"/>
                </a:cxn>
                <a:cxn ang="0">
                  <a:pos x="63" y="25"/>
                </a:cxn>
                <a:cxn ang="0">
                  <a:pos x="70" y="25"/>
                </a:cxn>
                <a:cxn ang="0">
                  <a:pos x="75" y="27"/>
                </a:cxn>
              </a:cxnLst>
              <a:rect l="0" t="0" r="r" b="b"/>
              <a:pathLst>
                <a:path w="92" h="72">
                  <a:moveTo>
                    <a:pt x="16" y="0"/>
                  </a:moveTo>
                  <a:lnTo>
                    <a:pt x="12" y="0"/>
                  </a:lnTo>
                  <a:lnTo>
                    <a:pt x="10" y="1"/>
                  </a:lnTo>
                  <a:lnTo>
                    <a:pt x="7" y="3"/>
                  </a:lnTo>
                  <a:lnTo>
                    <a:pt x="6" y="7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1" y="57"/>
                  </a:lnTo>
                  <a:lnTo>
                    <a:pt x="4" y="60"/>
                  </a:lnTo>
                  <a:lnTo>
                    <a:pt x="6" y="61"/>
                  </a:lnTo>
                  <a:lnTo>
                    <a:pt x="76" y="72"/>
                  </a:lnTo>
                  <a:lnTo>
                    <a:pt x="79" y="72"/>
                  </a:lnTo>
                  <a:lnTo>
                    <a:pt x="82" y="71"/>
                  </a:lnTo>
                  <a:lnTo>
                    <a:pt x="85" y="68"/>
                  </a:lnTo>
                  <a:lnTo>
                    <a:pt x="86" y="65"/>
                  </a:lnTo>
                  <a:lnTo>
                    <a:pt x="92" y="20"/>
                  </a:lnTo>
                  <a:lnTo>
                    <a:pt x="92" y="18"/>
                  </a:lnTo>
                  <a:lnTo>
                    <a:pt x="91" y="14"/>
                  </a:lnTo>
                  <a:lnTo>
                    <a:pt x="88" y="12"/>
                  </a:lnTo>
                  <a:lnTo>
                    <a:pt x="86" y="11"/>
                  </a:lnTo>
                  <a:lnTo>
                    <a:pt x="16" y="0"/>
                  </a:lnTo>
                  <a:close/>
                  <a:moveTo>
                    <a:pt x="75" y="27"/>
                  </a:moveTo>
                  <a:lnTo>
                    <a:pt x="74" y="33"/>
                  </a:lnTo>
                  <a:lnTo>
                    <a:pt x="72" y="40"/>
                  </a:lnTo>
                  <a:lnTo>
                    <a:pt x="71" y="48"/>
                  </a:lnTo>
                  <a:lnTo>
                    <a:pt x="70" y="54"/>
                  </a:lnTo>
                  <a:lnTo>
                    <a:pt x="65" y="52"/>
                  </a:lnTo>
                  <a:lnTo>
                    <a:pt x="59" y="52"/>
                  </a:lnTo>
                  <a:lnTo>
                    <a:pt x="52" y="51"/>
                  </a:lnTo>
                  <a:lnTo>
                    <a:pt x="44" y="50"/>
                  </a:lnTo>
                  <a:lnTo>
                    <a:pt x="37" y="49"/>
                  </a:lnTo>
                  <a:lnTo>
                    <a:pt x="29" y="48"/>
                  </a:lnTo>
                  <a:lnTo>
                    <a:pt x="22" y="46"/>
                  </a:lnTo>
                  <a:lnTo>
                    <a:pt x="17" y="45"/>
                  </a:lnTo>
                  <a:lnTo>
                    <a:pt x="18" y="39"/>
                  </a:lnTo>
                  <a:lnTo>
                    <a:pt x="20" y="32"/>
                  </a:lnTo>
                  <a:lnTo>
                    <a:pt x="21" y="25"/>
                  </a:lnTo>
                  <a:lnTo>
                    <a:pt x="22" y="18"/>
                  </a:lnTo>
                  <a:lnTo>
                    <a:pt x="27" y="19"/>
                  </a:lnTo>
                  <a:lnTo>
                    <a:pt x="33" y="20"/>
                  </a:lnTo>
                  <a:lnTo>
                    <a:pt x="40" y="22"/>
                  </a:lnTo>
                  <a:lnTo>
                    <a:pt x="48" y="23"/>
                  </a:lnTo>
                  <a:lnTo>
                    <a:pt x="55" y="24"/>
                  </a:lnTo>
                  <a:lnTo>
                    <a:pt x="63" y="25"/>
                  </a:lnTo>
                  <a:lnTo>
                    <a:pt x="70" y="25"/>
                  </a:lnTo>
                  <a:lnTo>
                    <a:pt x="75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49" name="Freeform 21"/>
            <p:cNvSpPr>
              <a:spLocks noEditPoints="1"/>
            </p:cNvSpPr>
            <p:nvPr/>
          </p:nvSpPr>
          <p:spPr bwMode="auto">
            <a:xfrm>
              <a:off x="4833" y="1619"/>
              <a:ext cx="94" cy="71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14" y="0"/>
                </a:cxn>
                <a:cxn ang="0">
                  <a:pos x="11" y="1"/>
                </a:cxn>
                <a:cxn ang="0">
                  <a:pos x="9" y="3"/>
                </a:cxn>
                <a:cxn ang="0">
                  <a:pos x="8" y="7"/>
                </a:cxn>
                <a:cxn ang="0">
                  <a:pos x="0" y="51"/>
                </a:cxn>
                <a:cxn ang="0">
                  <a:pos x="0" y="54"/>
                </a:cxn>
                <a:cxn ang="0">
                  <a:pos x="1" y="58"/>
                </a:cxn>
                <a:cxn ang="0">
                  <a:pos x="4" y="59"/>
                </a:cxn>
                <a:cxn ang="0">
                  <a:pos x="8" y="60"/>
                </a:cxn>
                <a:cxn ang="0">
                  <a:pos x="76" y="71"/>
                </a:cxn>
                <a:cxn ang="0">
                  <a:pos x="80" y="71"/>
                </a:cxn>
                <a:cxn ang="0">
                  <a:pos x="83" y="70"/>
                </a:cxn>
                <a:cxn ang="0">
                  <a:pos x="85" y="67"/>
                </a:cxn>
                <a:cxn ang="0">
                  <a:pos x="86" y="65"/>
                </a:cxn>
                <a:cxn ang="0">
                  <a:pos x="94" y="21"/>
                </a:cxn>
                <a:cxn ang="0">
                  <a:pos x="94" y="17"/>
                </a:cxn>
                <a:cxn ang="0">
                  <a:pos x="92" y="13"/>
                </a:cxn>
                <a:cxn ang="0">
                  <a:pos x="90" y="12"/>
                </a:cxn>
                <a:cxn ang="0">
                  <a:pos x="86" y="11"/>
                </a:cxn>
                <a:cxn ang="0">
                  <a:pos x="17" y="0"/>
                </a:cxn>
                <a:cxn ang="0">
                  <a:pos x="75" y="26"/>
                </a:cxn>
                <a:cxn ang="0">
                  <a:pos x="74" y="33"/>
                </a:cxn>
                <a:cxn ang="0">
                  <a:pos x="73" y="39"/>
                </a:cxn>
                <a:cxn ang="0">
                  <a:pos x="72" y="47"/>
                </a:cxn>
                <a:cxn ang="0">
                  <a:pos x="70" y="54"/>
                </a:cxn>
                <a:cxn ang="0">
                  <a:pos x="65" y="53"/>
                </a:cxn>
                <a:cxn ang="0">
                  <a:pos x="59" y="51"/>
                </a:cxn>
                <a:cxn ang="0">
                  <a:pos x="52" y="50"/>
                </a:cxn>
                <a:cxn ang="0">
                  <a:pos x="44" y="49"/>
                </a:cxn>
                <a:cxn ang="0">
                  <a:pos x="37" y="48"/>
                </a:cxn>
                <a:cxn ang="0">
                  <a:pos x="30" y="47"/>
                </a:cxn>
                <a:cxn ang="0">
                  <a:pos x="24" y="47"/>
                </a:cxn>
                <a:cxn ang="0">
                  <a:pos x="19" y="45"/>
                </a:cxn>
                <a:cxn ang="0">
                  <a:pos x="20" y="38"/>
                </a:cxn>
                <a:cxn ang="0">
                  <a:pos x="21" y="32"/>
                </a:cxn>
                <a:cxn ang="0">
                  <a:pos x="21" y="24"/>
                </a:cxn>
                <a:cxn ang="0">
                  <a:pos x="22" y="18"/>
                </a:cxn>
                <a:cxn ang="0">
                  <a:pos x="27" y="19"/>
                </a:cxn>
                <a:cxn ang="0">
                  <a:pos x="33" y="19"/>
                </a:cxn>
                <a:cxn ang="0">
                  <a:pos x="41" y="21"/>
                </a:cxn>
                <a:cxn ang="0">
                  <a:pos x="49" y="22"/>
                </a:cxn>
                <a:cxn ang="0">
                  <a:pos x="57" y="23"/>
                </a:cxn>
                <a:cxn ang="0">
                  <a:pos x="64" y="24"/>
                </a:cxn>
                <a:cxn ang="0">
                  <a:pos x="70" y="24"/>
                </a:cxn>
                <a:cxn ang="0">
                  <a:pos x="75" y="26"/>
                </a:cxn>
              </a:cxnLst>
              <a:rect l="0" t="0" r="r" b="b"/>
              <a:pathLst>
                <a:path w="94" h="71">
                  <a:moveTo>
                    <a:pt x="17" y="0"/>
                  </a:moveTo>
                  <a:lnTo>
                    <a:pt x="14" y="0"/>
                  </a:lnTo>
                  <a:lnTo>
                    <a:pt x="11" y="1"/>
                  </a:lnTo>
                  <a:lnTo>
                    <a:pt x="9" y="3"/>
                  </a:lnTo>
                  <a:lnTo>
                    <a:pt x="8" y="7"/>
                  </a:lnTo>
                  <a:lnTo>
                    <a:pt x="0" y="51"/>
                  </a:lnTo>
                  <a:lnTo>
                    <a:pt x="0" y="54"/>
                  </a:lnTo>
                  <a:lnTo>
                    <a:pt x="1" y="58"/>
                  </a:lnTo>
                  <a:lnTo>
                    <a:pt x="4" y="59"/>
                  </a:lnTo>
                  <a:lnTo>
                    <a:pt x="8" y="60"/>
                  </a:lnTo>
                  <a:lnTo>
                    <a:pt x="76" y="71"/>
                  </a:lnTo>
                  <a:lnTo>
                    <a:pt x="80" y="71"/>
                  </a:lnTo>
                  <a:lnTo>
                    <a:pt x="83" y="70"/>
                  </a:lnTo>
                  <a:lnTo>
                    <a:pt x="85" y="67"/>
                  </a:lnTo>
                  <a:lnTo>
                    <a:pt x="86" y="65"/>
                  </a:lnTo>
                  <a:lnTo>
                    <a:pt x="94" y="21"/>
                  </a:lnTo>
                  <a:lnTo>
                    <a:pt x="94" y="17"/>
                  </a:lnTo>
                  <a:lnTo>
                    <a:pt x="92" y="13"/>
                  </a:lnTo>
                  <a:lnTo>
                    <a:pt x="90" y="12"/>
                  </a:lnTo>
                  <a:lnTo>
                    <a:pt x="86" y="11"/>
                  </a:lnTo>
                  <a:lnTo>
                    <a:pt x="17" y="0"/>
                  </a:lnTo>
                  <a:close/>
                  <a:moveTo>
                    <a:pt x="75" y="26"/>
                  </a:moveTo>
                  <a:lnTo>
                    <a:pt x="74" y="33"/>
                  </a:lnTo>
                  <a:lnTo>
                    <a:pt x="73" y="39"/>
                  </a:lnTo>
                  <a:lnTo>
                    <a:pt x="72" y="47"/>
                  </a:lnTo>
                  <a:lnTo>
                    <a:pt x="70" y="54"/>
                  </a:lnTo>
                  <a:lnTo>
                    <a:pt x="65" y="53"/>
                  </a:lnTo>
                  <a:lnTo>
                    <a:pt x="59" y="51"/>
                  </a:lnTo>
                  <a:lnTo>
                    <a:pt x="52" y="50"/>
                  </a:lnTo>
                  <a:lnTo>
                    <a:pt x="44" y="49"/>
                  </a:lnTo>
                  <a:lnTo>
                    <a:pt x="37" y="48"/>
                  </a:lnTo>
                  <a:lnTo>
                    <a:pt x="30" y="47"/>
                  </a:lnTo>
                  <a:lnTo>
                    <a:pt x="24" y="47"/>
                  </a:lnTo>
                  <a:lnTo>
                    <a:pt x="19" y="45"/>
                  </a:lnTo>
                  <a:lnTo>
                    <a:pt x="20" y="38"/>
                  </a:lnTo>
                  <a:lnTo>
                    <a:pt x="21" y="32"/>
                  </a:lnTo>
                  <a:lnTo>
                    <a:pt x="21" y="24"/>
                  </a:lnTo>
                  <a:lnTo>
                    <a:pt x="22" y="18"/>
                  </a:lnTo>
                  <a:lnTo>
                    <a:pt x="27" y="19"/>
                  </a:lnTo>
                  <a:lnTo>
                    <a:pt x="33" y="19"/>
                  </a:lnTo>
                  <a:lnTo>
                    <a:pt x="41" y="21"/>
                  </a:lnTo>
                  <a:lnTo>
                    <a:pt x="49" y="22"/>
                  </a:lnTo>
                  <a:lnTo>
                    <a:pt x="57" y="23"/>
                  </a:lnTo>
                  <a:lnTo>
                    <a:pt x="64" y="24"/>
                  </a:lnTo>
                  <a:lnTo>
                    <a:pt x="70" y="24"/>
                  </a:lnTo>
                  <a:lnTo>
                    <a:pt x="75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50" name="Freeform 22"/>
            <p:cNvSpPr>
              <a:spLocks noEditPoints="1"/>
            </p:cNvSpPr>
            <p:nvPr/>
          </p:nvSpPr>
          <p:spPr bwMode="auto">
            <a:xfrm>
              <a:off x="4613" y="1663"/>
              <a:ext cx="94" cy="73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14" y="0"/>
                </a:cxn>
                <a:cxn ang="0">
                  <a:pos x="11" y="1"/>
                </a:cxn>
                <a:cxn ang="0">
                  <a:pos x="9" y="4"/>
                </a:cxn>
                <a:cxn ang="0">
                  <a:pos x="7" y="7"/>
                </a:cxn>
                <a:cxn ang="0">
                  <a:pos x="0" y="52"/>
                </a:cxn>
                <a:cxn ang="0">
                  <a:pos x="0" y="55"/>
                </a:cxn>
                <a:cxn ang="0">
                  <a:pos x="3" y="58"/>
                </a:cxn>
                <a:cxn ang="0">
                  <a:pos x="4" y="60"/>
                </a:cxn>
                <a:cxn ang="0">
                  <a:pos x="7" y="62"/>
                </a:cxn>
                <a:cxn ang="0">
                  <a:pos x="76" y="73"/>
                </a:cxn>
                <a:cxn ang="0">
                  <a:pos x="80" y="73"/>
                </a:cxn>
                <a:cxn ang="0">
                  <a:pos x="84" y="70"/>
                </a:cxn>
                <a:cxn ang="0">
                  <a:pos x="85" y="69"/>
                </a:cxn>
                <a:cxn ang="0">
                  <a:pos x="86" y="65"/>
                </a:cxn>
                <a:cxn ang="0">
                  <a:pos x="94" y="21"/>
                </a:cxn>
                <a:cxn ang="0">
                  <a:pos x="94" y="17"/>
                </a:cxn>
                <a:cxn ang="0">
                  <a:pos x="92" y="15"/>
                </a:cxn>
                <a:cxn ang="0">
                  <a:pos x="90" y="12"/>
                </a:cxn>
                <a:cxn ang="0">
                  <a:pos x="86" y="11"/>
                </a:cxn>
                <a:cxn ang="0">
                  <a:pos x="17" y="0"/>
                </a:cxn>
                <a:cxn ang="0">
                  <a:pos x="75" y="27"/>
                </a:cxn>
                <a:cxn ang="0">
                  <a:pos x="74" y="33"/>
                </a:cxn>
                <a:cxn ang="0">
                  <a:pos x="74" y="41"/>
                </a:cxn>
                <a:cxn ang="0">
                  <a:pos x="73" y="48"/>
                </a:cxn>
                <a:cxn ang="0">
                  <a:pos x="71" y="54"/>
                </a:cxn>
                <a:cxn ang="0">
                  <a:pos x="66" y="53"/>
                </a:cxn>
                <a:cxn ang="0">
                  <a:pos x="59" y="52"/>
                </a:cxn>
                <a:cxn ang="0">
                  <a:pos x="52" y="51"/>
                </a:cxn>
                <a:cxn ang="0">
                  <a:pos x="44" y="49"/>
                </a:cxn>
                <a:cxn ang="0">
                  <a:pos x="37" y="49"/>
                </a:cxn>
                <a:cxn ang="0">
                  <a:pos x="30" y="48"/>
                </a:cxn>
                <a:cxn ang="0">
                  <a:pos x="23" y="47"/>
                </a:cxn>
                <a:cxn ang="0">
                  <a:pos x="19" y="46"/>
                </a:cxn>
                <a:cxn ang="0">
                  <a:pos x="20" y="39"/>
                </a:cxn>
                <a:cxn ang="0">
                  <a:pos x="21" y="32"/>
                </a:cxn>
                <a:cxn ang="0">
                  <a:pos x="21" y="25"/>
                </a:cxn>
                <a:cxn ang="0">
                  <a:pos x="22" y="19"/>
                </a:cxn>
                <a:cxn ang="0">
                  <a:pos x="27" y="20"/>
                </a:cxn>
                <a:cxn ang="0">
                  <a:pos x="35" y="20"/>
                </a:cxn>
                <a:cxn ang="0">
                  <a:pos x="42" y="21"/>
                </a:cxn>
                <a:cxn ang="0">
                  <a:pos x="49" y="22"/>
                </a:cxn>
                <a:cxn ang="0">
                  <a:pos x="57" y="23"/>
                </a:cxn>
                <a:cxn ang="0">
                  <a:pos x="64" y="25"/>
                </a:cxn>
                <a:cxn ang="0">
                  <a:pos x="70" y="26"/>
                </a:cxn>
                <a:cxn ang="0">
                  <a:pos x="75" y="27"/>
                </a:cxn>
              </a:cxnLst>
              <a:rect l="0" t="0" r="r" b="b"/>
              <a:pathLst>
                <a:path w="94" h="73">
                  <a:moveTo>
                    <a:pt x="17" y="0"/>
                  </a:moveTo>
                  <a:lnTo>
                    <a:pt x="14" y="0"/>
                  </a:lnTo>
                  <a:lnTo>
                    <a:pt x="11" y="1"/>
                  </a:lnTo>
                  <a:lnTo>
                    <a:pt x="9" y="4"/>
                  </a:lnTo>
                  <a:lnTo>
                    <a:pt x="7" y="7"/>
                  </a:lnTo>
                  <a:lnTo>
                    <a:pt x="0" y="52"/>
                  </a:lnTo>
                  <a:lnTo>
                    <a:pt x="0" y="55"/>
                  </a:lnTo>
                  <a:lnTo>
                    <a:pt x="3" y="58"/>
                  </a:lnTo>
                  <a:lnTo>
                    <a:pt x="4" y="60"/>
                  </a:lnTo>
                  <a:lnTo>
                    <a:pt x="7" y="62"/>
                  </a:lnTo>
                  <a:lnTo>
                    <a:pt x="76" y="73"/>
                  </a:lnTo>
                  <a:lnTo>
                    <a:pt x="80" y="73"/>
                  </a:lnTo>
                  <a:lnTo>
                    <a:pt x="84" y="70"/>
                  </a:lnTo>
                  <a:lnTo>
                    <a:pt x="85" y="69"/>
                  </a:lnTo>
                  <a:lnTo>
                    <a:pt x="86" y="65"/>
                  </a:lnTo>
                  <a:lnTo>
                    <a:pt x="94" y="21"/>
                  </a:lnTo>
                  <a:lnTo>
                    <a:pt x="94" y="17"/>
                  </a:lnTo>
                  <a:lnTo>
                    <a:pt x="92" y="15"/>
                  </a:lnTo>
                  <a:lnTo>
                    <a:pt x="90" y="12"/>
                  </a:lnTo>
                  <a:lnTo>
                    <a:pt x="86" y="11"/>
                  </a:lnTo>
                  <a:lnTo>
                    <a:pt x="17" y="0"/>
                  </a:lnTo>
                  <a:close/>
                  <a:moveTo>
                    <a:pt x="75" y="27"/>
                  </a:moveTo>
                  <a:lnTo>
                    <a:pt x="74" y="33"/>
                  </a:lnTo>
                  <a:lnTo>
                    <a:pt x="74" y="41"/>
                  </a:lnTo>
                  <a:lnTo>
                    <a:pt x="73" y="48"/>
                  </a:lnTo>
                  <a:lnTo>
                    <a:pt x="71" y="54"/>
                  </a:lnTo>
                  <a:lnTo>
                    <a:pt x="66" y="53"/>
                  </a:lnTo>
                  <a:lnTo>
                    <a:pt x="59" y="52"/>
                  </a:lnTo>
                  <a:lnTo>
                    <a:pt x="52" y="51"/>
                  </a:lnTo>
                  <a:lnTo>
                    <a:pt x="44" y="49"/>
                  </a:lnTo>
                  <a:lnTo>
                    <a:pt x="37" y="49"/>
                  </a:lnTo>
                  <a:lnTo>
                    <a:pt x="30" y="48"/>
                  </a:lnTo>
                  <a:lnTo>
                    <a:pt x="23" y="47"/>
                  </a:lnTo>
                  <a:lnTo>
                    <a:pt x="19" y="46"/>
                  </a:lnTo>
                  <a:lnTo>
                    <a:pt x="20" y="39"/>
                  </a:lnTo>
                  <a:lnTo>
                    <a:pt x="21" y="32"/>
                  </a:lnTo>
                  <a:lnTo>
                    <a:pt x="21" y="25"/>
                  </a:lnTo>
                  <a:lnTo>
                    <a:pt x="22" y="19"/>
                  </a:lnTo>
                  <a:lnTo>
                    <a:pt x="27" y="20"/>
                  </a:lnTo>
                  <a:lnTo>
                    <a:pt x="35" y="20"/>
                  </a:lnTo>
                  <a:lnTo>
                    <a:pt x="42" y="21"/>
                  </a:lnTo>
                  <a:lnTo>
                    <a:pt x="49" y="22"/>
                  </a:lnTo>
                  <a:lnTo>
                    <a:pt x="57" y="23"/>
                  </a:lnTo>
                  <a:lnTo>
                    <a:pt x="64" y="25"/>
                  </a:lnTo>
                  <a:lnTo>
                    <a:pt x="70" y="26"/>
                  </a:lnTo>
                  <a:lnTo>
                    <a:pt x="75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51" name="Freeform 23"/>
            <p:cNvSpPr>
              <a:spLocks noEditPoints="1"/>
            </p:cNvSpPr>
            <p:nvPr/>
          </p:nvSpPr>
          <p:spPr bwMode="auto">
            <a:xfrm>
              <a:off x="4718" y="1680"/>
              <a:ext cx="92" cy="72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2" y="0"/>
                </a:cxn>
                <a:cxn ang="0">
                  <a:pos x="9" y="2"/>
                </a:cxn>
                <a:cxn ang="0">
                  <a:pos x="7" y="4"/>
                </a:cxn>
                <a:cxn ang="0">
                  <a:pos x="6" y="6"/>
                </a:cxn>
                <a:cxn ang="0">
                  <a:pos x="0" y="51"/>
                </a:cxn>
                <a:cxn ang="0">
                  <a:pos x="0" y="54"/>
                </a:cxn>
                <a:cxn ang="0">
                  <a:pos x="1" y="57"/>
                </a:cxn>
                <a:cxn ang="0">
                  <a:pos x="3" y="59"/>
                </a:cxn>
                <a:cxn ang="0">
                  <a:pos x="6" y="61"/>
                </a:cxn>
                <a:cxn ang="0">
                  <a:pos x="76" y="72"/>
                </a:cxn>
                <a:cxn ang="0">
                  <a:pos x="78" y="72"/>
                </a:cxn>
                <a:cxn ang="0">
                  <a:pos x="82" y="70"/>
                </a:cxn>
                <a:cxn ang="0">
                  <a:pos x="84" y="68"/>
                </a:cxn>
                <a:cxn ang="0">
                  <a:pos x="86" y="64"/>
                </a:cxn>
                <a:cxn ang="0">
                  <a:pos x="92" y="20"/>
                </a:cxn>
                <a:cxn ang="0">
                  <a:pos x="92" y="18"/>
                </a:cxn>
                <a:cxn ang="0">
                  <a:pos x="91" y="14"/>
                </a:cxn>
                <a:cxn ang="0">
                  <a:pos x="88" y="13"/>
                </a:cxn>
                <a:cxn ang="0">
                  <a:pos x="84" y="11"/>
                </a:cxn>
                <a:cxn ang="0">
                  <a:pos x="16" y="0"/>
                </a:cxn>
                <a:cxn ang="0">
                  <a:pos x="73" y="26"/>
                </a:cxn>
                <a:cxn ang="0">
                  <a:pos x="72" y="34"/>
                </a:cxn>
                <a:cxn ang="0">
                  <a:pos x="72" y="40"/>
                </a:cxn>
                <a:cxn ang="0">
                  <a:pos x="71" y="47"/>
                </a:cxn>
                <a:cxn ang="0">
                  <a:pos x="70" y="53"/>
                </a:cxn>
                <a:cxn ang="0">
                  <a:pos x="65" y="52"/>
                </a:cxn>
                <a:cxn ang="0">
                  <a:pos x="59" y="52"/>
                </a:cxn>
                <a:cxn ang="0">
                  <a:pos x="51" y="51"/>
                </a:cxn>
                <a:cxn ang="0">
                  <a:pos x="44" y="50"/>
                </a:cxn>
                <a:cxn ang="0">
                  <a:pos x="35" y="48"/>
                </a:cxn>
                <a:cxn ang="0">
                  <a:pos x="28" y="47"/>
                </a:cxn>
                <a:cxn ang="0">
                  <a:pos x="22" y="47"/>
                </a:cxn>
                <a:cxn ang="0">
                  <a:pos x="17" y="46"/>
                </a:cxn>
                <a:cxn ang="0">
                  <a:pos x="18" y="38"/>
                </a:cxn>
                <a:cxn ang="0">
                  <a:pos x="19" y="31"/>
                </a:cxn>
                <a:cxn ang="0">
                  <a:pos x="21" y="25"/>
                </a:cxn>
                <a:cxn ang="0">
                  <a:pos x="22" y="18"/>
                </a:cxn>
                <a:cxn ang="0">
                  <a:pos x="27" y="19"/>
                </a:cxn>
                <a:cxn ang="0">
                  <a:pos x="33" y="20"/>
                </a:cxn>
                <a:cxn ang="0">
                  <a:pos x="40" y="21"/>
                </a:cxn>
                <a:cxn ang="0">
                  <a:pos x="48" y="22"/>
                </a:cxn>
                <a:cxn ang="0">
                  <a:pos x="55" y="24"/>
                </a:cxn>
                <a:cxn ang="0">
                  <a:pos x="62" y="25"/>
                </a:cxn>
                <a:cxn ang="0">
                  <a:pos x="68" y="25"/>
                </a:cxn>
                <a:cxn ang="0">
                  <a:pos x="73" y="26"/>
                </a:cxn>
              </a:cxnLst>
              <a:rect l="0" t="0" r="r" b="b"/>
              <a:pathLst>
                <a:path w="92" h="72">
                  <a:moveTo>
                    <a:pt x="16" y="0"/>
                  </a:moveTo>
                  <a:lnTo>
                    <a:pt x="12" y="0"/>
                  </a:lnTo>
                  <a:lnTo>
                    <a:pt x="9" y="2"/>
                  </a:lnTo>
                  <a:lnTo>
                    <a:pt x="7" y="4"/>
                  </a:lnTo>
                  <a:lnTo>
                    <a:pt x="6" y="6"/>
                  </a:lnTo>
                  <a:lnTo>
                    <a:pt x="0" y="51"/>
                  </a:lnTo>
                  <a:lnTo>
                    <a:pt x="0" y="54"/>
                  </a:lnTo>
                  <a:lnTo>
                    <a:pt x="1" y="57"/>
                  </a:lnTo>
                  <a:lnTo>
                    <a:pt x="3" y="59"/>
                  </a:lnTo>
                  <a:lnTo>
                    <a:pt x="6" y="61"/>
                  </a:lnTo>
                  <a:lnTo>
                    <a:pt x="76" y="72"/>
                  </a:lnTo>
                  <a:lnTo>
                    <a:pt x="78" y="72"/>
                  </a:lnTo>
                  <a:lnTo>
                    <a:pt x="82" y="70"/>
                  </a:lnTo>
                  <a:lnTo>
                    <a:pt x="84" y="68"/>
                  </a:lnTo>
                  <a:lnTo>
                    <a:pt x="86" y="64"/>
                  </a:lnTo>
                  <a:lnTo>
                    <a:pt x="92" y="20"/>
                  </a:lnTo>
                  <a:lnTo>
                    <a:pt x="92" y="18"/>
                  </a:lnTo>
                  <a:lnTo>
                    <a:pt x="91" y="14"/>
                  </a:lnTo>
                  <a:lnTo>
                    <a:pt x="88" y="13"/>
                  </a:lnTo>
                  <a:lnTo>
                    <a:pt x="84" y="11"/>
                  </a:lnTo>
                  <a:lnTo>
                    <a:pt x="16" y="0"/>
                  </a:lnTo>
                  <a:close/>
                  <a:moveTo>
                    <a:pt x="73" y="26"/>
                  </a:moveTo>
                  <a:lnTo>
                    <a:pt x="72" y="34"/>
                  </a:lnTo>
                  <a:lnTo>
                    <a:pt x="72" y="40"/>
                  </a:lnTo>
                  <a:lnTo>
                    <a:pt x="71" y="47"/>
                  </a:lnTo>
                  <a:lnTo>
                    <a:pt x="70" y="53"/>
                  </a:lnTo>
                  <a:lnTo>
                    <a:pt x="65" y="52"/>
                  </a:lnTo>
                  <a:lnTo>
                    <a:pt x="59" y="52"/>
                  </a:lnTo>
                  <a:lnTo>
                    <a:pt x="51" y="51"/>
                  </a:lnTo>
                  <a:lnTo>
                    <a:pt x="44" y="50"/>
                  </a:lnTo>
                  <a:lnTo>
                    <a:pt x="35" y="48"/>
                  </a:lnTo>
                  <a:lnTo>
                    <a:pt x="28" y="47"/>
                  </a:lnTo>
                  <a:lnTo>
                    <a:pt x="22" y="47"/>
                  </a:lnTo>
                  <a:lnTo>
                    <a:pt x="17" y="46"/>
                  </a:lnTo>
                  <a:lnTo>
                    <a:pt x="18" y="38"/>
                  </a:lnTo>
                  <a:lnTo>
                    <a:pt x="19" y="31"/>
                  </a:lnTo>
                  <a:lnTo>
                    <a:pt x="21" y="25"/>
                  </a:lnTo>
                  <a:lnTo>
                    <a:pt x="22" y="18"/>
                  </a:lnTo>
                  <a:lnTo>
                    <a:pt x="27" y="19"/>
                  </a:lnTo>
                  <a:lnTo>
                    <a:pt x="33" y="20"/>
                  </a:lnTo>
                  <a:lnTo>
                    <a:pt x="40" y="21"/>
                  </a:lnTo>
                  <a:lnTo>
                    <a:pt x="48" y="22"/>
                  </a:lnTo>
                  <a:lnTo>
                    <a:pt x="55" y="24"/>
                  </a:lnTo>
                  <a:lnTo>
                    <a:pt x="62" y="25"/>
                  </a:lnTo>
                  <a:lnTo>
                    <a:pt x="68" y="25"/>
                  </a:lnTo>
                  <a:lnTo>
                    <a:pt x="73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52" name="Freeform 24"/>
            <p:cNvSpPr>
              <a:spLocks noEditPoints="1"/>
            </p:cNvSpPr>
            <p:nvPr/>
          </p:nvSpPr>
          <p:spPr bwMode="auto">
            <a:xfrm>
              <a:off x="4821" y="1696"/>
              <a:ext cx="93" cy="73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13" y="0"/>
                </a:cxn>
                <a:cxn ang="0">
                  <a:pos x="11" y="2"/>
                </a:cxn>
                <a:cxn ang="0">
                  <a:pos x="8" y="4"/>
                </a:cxn>
                <a:cxn ang="0">
                  <a:pos x="7" y="8"/>
                </a:cxn>
                <a:cxn ang="0">
                  <a:pos x="0" y="52"/>
                </a:cxn>
                <a:cxn ang="0">
                  <a:pos x="0" y="54"/>
                </a:cxn>
                <a:cxn ang="0">
                  <a:pos x="1" y="58"/>
                </a:cxn>
                <a:cxn ang="0">
                  <a:pos x="4" y="61"/>
                </a:cxn>
                <a:cxn ang="0">
                  <a:pos x="7" y="62"/>
                </a:cxn>
                <a:cxn ang="0">
                  <a:pos x="76" y="73"/>
                </a:cxn>
                <a:cxn ang="0">
                  <a:pos x="80" y="73"/>
                </a:cxn>
                <a:cxn ang="0">
                  <a:pos x="82" y="70"/>
                </a:cxn>
                <a:cxn ang="0">
                  <a:pos x="85" y="69"/>
                </a:cxn>
                <a:cxn ang="0">
                  <a:pos x="86" y="66"/>
                </a:cxn>
                <a:cxn ang="0">
                  <a:pos x="93" y="21"/>
                </a:cxn>
                <a:cxn ang="0">
                  <a:pos x="93" y="18"/>
                </a:cxn>
                <a:cxn ang="0">
                  <a:pos x="92" y="15"/>
                </a:cxn>
                <a:cxn ang="0">
                  <a:pos x="90" y="13"/>
                </a:cxn>
                <a:cxn ang="0">
                  <a:pos x="86" y="11"/>
                </a:cxn>
                <a:cxn ang="0">
                  <a:pos x="17" y="0"/>
                </a:cxn>
                <a:cxn ang="0">
                  <a:pos x="75" y="27"/>
                </a:cxn>
                <a:cxn ang="0">
                  <a:pos x="74" y="34"/>
                </a:cxn>
                <a:cxn ang="0">
                  <a:pos x="72" y="41"/>
                </a:cxn>
                <a:cxn ang="0">
                  <a:pos x="71" y="47"/>
                </a:cxn>
                <a:cxn ang="0">
                  <a:pos x="70" y="54"/>
                </a:cxn>
                <a:cxn ang="0">
                  <a:pos x="65" y="53"/>
                </a:cxn>
                <a:cxn ang="0">
                  <a:pos x="59" y="52"/>
                </a:cxn>
                <a:cxn ang="0">
                  <a:pos x="52" y="51"/>
                </a:cxn>
                <a:cxn ang="0">
                  <a:pos x="44" y="50"/>
                </a:cxn>
                <a:cxn ang="0">
                  <a:pos x="37" y="48"/>
                </a:cxn>
                <a:cxn ang="0">
                  <a:pos x="29" y="47"/>
                </a:cxn>
                <a:cxn ang="0">
                  <a:pos x="23" y="47"/>
                </a:cxn>
                <a:cxn ang="0">
                  <a:pos x="18" y="46"/>
                </a:cxn>
                <a:cxn ang="0">
                  <a:pos x="20" y="40"/>
                </a:cxn>
                <a:cxn ang="0">
                  <a:pos x="21" y="32"/>
                </a:cxn>
                <a:cxn ang="0">
                  <a:pos x="21" y="25"/>
                </a:cxn>
                <a:cxn ang="0">
                  <a:pos x="22" y="19"/>
                </a:cxn>
                <a:cxn ang="0">
                  <a:pos x="27" y="20"/>
                </a:cxn>
                <a:cxn ang="0">
                  <a:pos x="33" y="20"/>
                </a:cxn>
                <a:cxn ang="0">
                  <a:pos x="40" y="21"/>
                </a:cxn>
                <a:cxn ang="0">
                  <a:pos x="49" y="22"/>
                </a:cxn>
                <a:cxn ang="0">
                  <a:pos x="56" y="24"/>
                </a:cxn>
                <a:cxn ang="0">
                  <a:pos x="64" y="25"/>
                </a:cxn>
                <a:cxn ang="0">
                  <a:pos x="70" y="26"/>
                </a:cxn>
                <a:cxn ang="0">
                  <a:pos x="75" y="27"/>
                </a:cxn>
              </a:cxnLst>
              <a:rect l="0" t="0" r="r" b="b"/>
              <a:pathLst>
                <a:path w="93" h="73">
                  <a:moveTo>
                    <a:pt x="17" y="0"/>
                  </a:moveTo>
                  <a:lnTo>
                    <a:pt x="13" y="0"/>
                  </a:lnTo>
                  <a:lnTo>
                    <a:pt x="11" y="2"/>
                  </a:lnTo>
                  <a:lnTo>
                    <a:pt x="8" y="4"/>
                  </a:lnTo>
                  <a:lnTo>
                    <a:pt x="7" y="8"/>
                  </a:lnTo>
                  <a:lnTo>
                    <a:pt x="0" y="52"/>
                  </a:lnTo>
                  <a:lnTo>
                    <a:pt x="0" y="54"/>
                  </a:lnTo>
                  <a:lnTo>
                    <a:pt x="1" y="58"/>
                  </a:lnTo>
                  <a:lnTo>
                    <a:pt x="4" y="61"/>
                  </a:lnTo>
                  <a:lnTo>
                    <a:pt x="7" y="62"/>
                  </a:lnTo>
                  <a:lnTo>
                    <a:pt x="76" y="73"/>
                  </a:lnTo>
                  <a:lnTo>
                    <a:pt x="80" y="73"/>
                  </a:lnTo>
                  <a:lnTo>
                    <a:pt x="82" y="70"/>
                  </a:lnTo>
                  <a:lnTo>
                    <a:pt x="85" y="69"/>
                  </a:lnTo>
                  <a:lnTo>
                    <a:pt x="86" y="66"/>
                  </a:lnTo>
                  <a:lnTo>
                    <a:pt x="93" y="21"/>
                  </a:lnTo>
                  <a:lnTo>
                    <a:pt x="93" y="18"/>
                  </a:lnTo>
                  <a:lnTo>
                    <a:pt x="92" y="15"/>
                  </a:lnTo>
                  <a:lnTo>
                    <a:pt x="90" y="13"/>
                  </a:lnTo>
                  <a:lnTo>
                    <a:pt x="86" y="11"/>
                  </a:lnTo>
                  <a:lnTo>
                    <a:pt x="17" y="0"/>
                  </a:lnTo>
                  <a:close/>
                  <a:moveTo>
                    <a:pt x="75" y="27"/>
                  </a:moveTo>
                  <a:lnTo>
                    <a:pt x="74" y="34"/>
                  </a:lnTo>
                  <a:lnTo>
                    <a:pt x="72" y="41"/>
                  </a:lnTo>
                  <a:lnTo>
                    <a:pt x="71" y="47"/>
                  </a:lnTo>
                  <a:lnTo>
                    <a:pt x="70" y="54"/>
                  </a:lnTo>
                  <a:lnTo>
                    <a:pt x="65" y="53"/>
                  </a:lnTo>
                  <a:lnTo>
                    <a:pt x="59" y="52"/>
                  </a:lnTo>
                  <a:lnTo>
                    <a:pt x="52" y="51"/>
                  </a:lnTo>
                  <a:lnTo>
                    <a:pt x="44" y="50"/>
                  </a:lnTo>
                  <a:lnTo>
                    <a:pt x="37" y="48"/>
                  </a:lnTo>
                  <a:lnTo>
                    <a:pt x="29" y="47"/>
                  </a:lnTo>
                  <a:lnTo>
                    <a:pt x="23" y="47"/>
                  </a:lnTo>
                  <a:lnTo>
                    <a:pt x="18" y="46"/>
                  </a:lnTo>
                  <a:lnTo>
                    <a:pt x="20" y="40"/>
                  </a:lnTo>
                  <a:lnTo>
                    <a:pt x="21" y="32"/>
                  </a:lnTo>
                  <a:lnTo>
                    <a:pt x="21" y="25"/>
                  </a:lnTo>
                  <a:lnTo>
                    <a:pt x="22" y="19"/>
                  </a:lnTo>
                  <a:lnTo>
                    <a:pt x="27" y="20"/>
                  </a:lnTo>
                  <a:lnTo>
                    <a:pt x="33" y="20"/>
                  </a:lnTo>
                  <a:lnTo>
                    <a:pt x="40" y="21"/>
                  </a:lnTo>
                  <a:lnTo>
                    <a:pt x="49" y="22"/>
                  </a:lnTo>
                  <a:lnTo>
                    <a:pt x="56" y="24"/>
                  </a:lnTo>
                  <a:lnTo>
                    <a:pt x="64" y="25"/>
                  </a:lnTo>
                  <a:lnTo>
                    <a:pt x="70" y="26"/>
                  </a:lnTo>
                  <a:lnTo>
                    <a:pt x="75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53" name="Freeform 25"/>
            <p:cNvSpPr>
              <a:spLocks noEditPoints="1"/>
            </p:cNvSpPr>
            <p:nvPr/>
          </p:nvSpPr>
          <p:spPr bwMode="auto">
            <a:xfrm>
              <a:off x="4601" y="1741"/>
              <a:ext cx="93" cy="72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13" y="0"/>
                </a:cxn>
                <a:cxn ang="0">
                  <a:pos x="11" y="1"/>
                </a:cxn>
                <a:cxn ang="0">
                  <a:pos x="8" y="3"/>
                </a:cxn>
                <a:cxn ang="0">
                  <a:pos x="7" y="7"/>
                </a:cxn>
                <a:cxn ang="0">
                  <a:pos x="0" y="51"/>
                </a:cxn>
                <a:cxn ang="0">
                  <a:pos x="0" y="55"/>
                </a:cxn>
                <a:cxn ang="0">
                  <a:pos x="1" y="57"/>
                </a:cxn>
                <a:cxn ang="0">
                  <a:pos x="3" y="60"/>
                </a:cxn>
                <a:cxn ang="0">
                  <a:pos x="7" y="61"/>
                </a:cxn>
                <a:cxn ang="0">
                  <a:pos x="76" y="72"/>
                </a:cxn>
                <a:cxn ang="0">
                  <a:pos x="80" y="72"/>
                </a:cxn>
                <a:cxn ang="0">
                  <a:pos x="82" y="71"/>
                </a:cxn>
                <a:cxn ang="0">
                  <a:pos x="85" y="69"/>
                </a:cxn>
                <a:cxn ang="0">
                  <a:pos x="86" y="65"/>
                </a:cxn>
                <a:cxn ang="0">
                  <a:pos x="93" y="21"/>
                </a:cxn>
                <a:cxn ang="0">
                  <a:pos x="93" y="17"/>
                </a:cxn>
                <a:cxn ang="0">
                  <a:pos x="92" y="14"/>
                </a:cxn>
                <a:cxn ang="0">
                  <a:pos x="90" y="12"/>
                </a:cxn>
                <a:cxn ang="0">
                  <a:pos x="86" y="11"/>
                </a:cxn>
                <a:cxn ang="0">
                  <a:pos x="17" y="0"/>
                </a:cxn>
                <a:cxn ang="0">
                  <a:pos x="75" y="27"/>
                </a:cxn>
                <a:cxn ang="0">
                  <a:pos x="74" y="33"/>
                </a:cxn>
                <a:cxn ang="0">
                  <a:pos x="72" y="40"/>
                </a:cxn>
                <a:cxn ang="0">
                  <a:pos x="71" y="48"/>
                </a:cxn>
                <a:cxn ang="0">
                  <a:pos x="70" y="54"/>
                </a:cxn>
                <a:cxn ang="0">
                  <a:pos x="65" y="53"/>
                </a:cxn>
                <a:cxn ang="0">
                  <a:pos x="59" y="53"/>
                </a:cxn>
                <a:cxn ang="0">
                  <a:pos x="51" y="51"/>
                </a:cxn>
                <a:cxn ang="0">
                  <a:pos x="44" y="50"/>
                </a:cxn>
                <a:cxn ang="0">
                  <a:pos x="37" y="49"/>
                </a:cxn>
                <a:cxn ang="0">
                  <a:pos x="29" y="48"/>
                </a:cxn>
                <a:cxn ang="0">
                  <a:pos x="23" y="46"/>
                </a:cxn>
                <a:cxn ang="0">
                  <a:pos x="18" y="45"/>
                </a:cxn>
                <a:cxn ang="0">
                  <a:pos x="19" y="39"/>
                </a:cxn>
                <a:cxn ang="0">
                  <a:pos x="21" y="32"/>
                </a:cxn>
                <a:cxn ang="0">
                  <a:pos x="21" y="24"/>
                </a:cxn>
                <a:cxn ang="0">
                  <a:pos x="22" y="18"/>
                </a:cxn>
                <a:cxn ang="0">
                  <a:pos x="27" y="19"/>
                </a:cxn>
                <a:cxn ang="0">
                  <a:pos x="34" y="21"/>
                </a:cxn>
                <a:cxn ang="0">
                  <a:pos x="42" y="22"/>
                </a:cxn>
                <a:cxn ang="0">
                  <a:pos x="49" y="22"/>
                </a:cxn>
                <a:cxn ang="0">
                  <a:pos x="56" y="23"/>
                </a:cxn>
                <a:cxn ang="0">
                  <a:pos x="64" y="24"/>
                </a:cxn>
                <a:cxn ang="0">
                  <a:pos x="70" y="25"/>
                </a:cxn>
                <a:cxn ang="0">
                  <a:pos x="75" y="27"/>
                </a:cxn>
              </a:cxnLst>
              <a:rect l="0" t="0" r="r" b="b"/>
              <a:pathLst>
                <a:path w="93" h="72">
                  <a:moveTo>
                    <a:pt x="17" y="0"/>
                  </a:moveTo>
                  <a:lnTo>
                    <a:pt x="13" y="0"/>
                  </a:lnTo>
                  <a:lnTo>
                    <a:pt x="11" y="1"/>
                  </a:lnTo>
                  <a:lnTo>
                    <a:pt x="8" y="3"/>
                  </a:lnTo>
                  <a:lnTo>
                    <a:pt x="7" y="7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1" y="57"/>
                  </a:lnTo>
                  <a:lnTo>
                    <a:pt x="3" y="60"/>
                  </a:lnTo>
                  <a:lnTo>
                    <a:pt x="7" y="61"/>
                  </a:lnTo>
                  <a:lnTo>
                    <a:pt x="76" y="72"/>
                  </a:lnTo>
                  <a:lnTo>
                    <a:pt x="80" y="72"/>
                  </a:lnTo>
                  <a:lnTo>
                    <a:pt x="82" y="71"/>
                  </a:lnTo>
                  <a:lnTo>
                    <a:pt x="85" y="69"/>
                  </a:lnTo>
                  <a:lnTo>
                    <a:pt x="86" y="65"/>
                  </a:lnTo>
                  <a:lnTo>
                    <a:pt x="93" y="21"/>
                  </a:lnTo>
                  <a:lnTo>
                    <a:pt x="93" y="17"/>
                  </a:lnTo>
                  <a:lnTo>
                    <a:pt x="92" y="14"/>
                  </a:lnTo>
                  <a:lnTo>
                    <a:pt x="90" y="12"/>
                  </a:lnTo>
                  <a:lnTo>
                    <a:pt x="86" y="11"/>
                  </a:lnTo>
                  <a:lnTo>
                    <a:pt x="17" y="0"/>
                  </a:lnTo>
                  <a:close/>
                  <a:moveTo>
                    <a:pt x="75" y="27"/>
                  </a:moveTo>
                  <a:lnTo>
                    <a:pt x="74" y="33"/>
                  </a:lnTo>
                  <a:lnTo>
                    <a:pt x="72" y="40"/>
                  </a:lnTo>
                  <a:lnTo>
                    <a:pt x="71" y="48"/>
                  </a:lnTo>
                  <a:lnTo>
                    <a:pt x="70" y="54"/>
                  </a:lnTo>
                  <a:lnTo>
                    <a:pt x="65" y="53"/>
                  </a:lnTo>
                  <a:lnTo>
                    <a:pt x="59" y="53"/>
                  </a:lnTo>
                  <a:lnTo>
                    <a:pt x="51" y="51"/>
                  </a:lnTo>
                  <a:lnTo>
                    <a:pt x="44" y="50"/>
                  </a:lnTo>
                  <a:lnTo>
                    <a:pt x="37" y="49"/>
                  </a:lnTo>
                  <a:lnTo>
                    <a:pt x="29" y="48"/>
                  </a:lnTo>
                  <a:lnTo>
                    <a:pt x="23" y="46"/>
                  </a:lnTo>
                  <a:lnTo>
                    <a:pt x="18" y="45"/>
                  </a:lnTo>
                  <a:lnTo>
                    <a:pt x="19" y="39"/>
                  </a:lnTo>
                  <a:lnTo>
                    <a:pt x="21" y="32"/>
                  </a:lnTo>
                  <a:lnTo>
                    <a:pt x="21" y="24"/>
                  </a:lnTo>
                  <a:lnTo>
                    <a:pt x="22" y="18"/>
                  </a:lnTo>
                  <a:lnTo>
                    <a:pt x="27" y="19"/>
                  </a:lnTo>
                  <a:lnTo>
                    <a:pt x="34" y="21"/>
                  </a:lnTo>
                  <a:lnTo>
                    <a:pt x="42" y="22"/>
                  </a:lnTo>
                  <a:lnTo>
                    <a:pt x="49" y="22"/>
                  </a:lnTo>
                  <a:lnTo>
                    <a:pt x="56" y="23"/>
                  </a:lnTo>
                  <a:lnTo>
                    <a:pt x="64" y="24"/>
                  </a:lnTo>
                  <a:lnTo>
                    <a:pt x="70" y="25"/>
                  </a:lnTo>
                  <a:lnTo>
                    <a:pt x="75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54" name="Freeform 26"/>
            <p:cNvSpPr>
              <a:spLocks noEditPoints="1"/>
            </p:cNvSpPr>
            <p:nvPr/>
          </p:nvSpPr>
          <p:spPr bwMode="auto">
            <a:xfrm>
              <a:off x="4704" y="1758"/>
              <a:ext cx="94" cy="71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14" y="0"/>
                </a:cxn>
                <a:cxn ang="0">
                  <a:pos x="11" y="1"/>
                </a:cxn>
                <a:cxn ang="0">
                  <a:pos x="9" y="4"/>
                </a:cxn>
                <a:cxn ang="0">
                  <a:pos x="7" y="6"/>
                </a:cxn>
                <a:cxn ang="0">
                  <a:pos x="0" y="50"/>
                </a:cxn>
                <a:cxn ang="0">
                  <a:pos x="0" y="54"/>
                </a:cxn>
                <a:cxn ang="0">
                  <a:pos x="3" y="56"/>
                </a:cxn>
                <a:cxn ang="0">
                  <a:pos x="4" y="59"/>
                </a:cxn>
                <a:cxn ang="0">
                  <a:pos x="7" y="60"/>
                </a:cxn>
                <a:cxn ang="0">
                  <a:pos x="78" y="71"/>
                </a:cxn>
                <a:cxn ang="0">
                  <a:pos x="80" y="71"/>
                </a:cxn>
                <a:cxn ang="0">
                  <a:pos x="84" y="70"/>
                </a:cxn>
                <a:cxn ang="0">
                  <a:pos x="85" y="68"/>
                </a:cxn>
                <a:cxn ang="0">
                  <a:pos x="86" y="65"/>
                </a:cxn>
                <a:cxn ang="0">
                  <a:pos x="94" y="21"/>
                </a:cxn>
                <a:cxn ang="0">
                  <a:pos x="94" y="17"/>
                </a:cxn>
                <a:cxn ang="0">
                  <a:pos x="92" y="13"/>
                </a:cxn>
                <a:cxn ang="0">
                  <a:pos x="90" y="12"/>
                </a:cxn>
                <a:cxn ang="0">
                  <a:pos x="86" y="11"/>
                </a:cxn>
                <a:cxn ang="0">
                  <a:pos x="17" y="0"/>
                </a:cxn>
                <a:cxn ang="0">
                  <a:pos x="75" y="26"/>
                </a:cxn>
                <a:cxn ang="0">
                  <a:pos x="74" y="33"/>
                </a:cxn>
                <a:cxn ang="0">
                  <a:pos x="74" y="39"/>
                </a:cxn>
                <a:cxn ang="0">
                  <a:pos x="73" y="47"/>
                </a:cxn>
                <a:cxn ang="0">
                  <a:pos x="71" y="54"/>
                </a:cxn>
                <a:cxn ang="0">
                  <a:pos x="66" y="53"/>
                </a:cxn>
                <a:cxn ang="0">
                  <a:pos x="60" y="52"/>
                </a:cxn>
                <a:cxn ang="0">
                  <a:pos x="53" y="50"/>
                </a:cxn>
                <a:cxn ang="0">
                  <a:pos x="46" y="49"/>
                </a:cxn>
                <a:cxn ang="0">
                  <a:pos x="37" y="48"/>
                </a:cxn>
                <a:cxn ang="0">
                  <a:pos x="30" y="47"/>
                </a:cxn>
                <a:cxn ang="0">
                  <a:pos x="23" y="47"/>
                </a:cxn>
                <a:cxn ang="0">
                  <a:pos x="19" y="45"/>
                </a:cxn>
                <a:cxn ang="0">
                  <a:pos x="20" y="38"/>
                </a:cxn>
                <a:cxn ang="0">
                  <a:pos x="21" y="32"/>
                </a:cxn>
                <a:cxn ang="0">
                  <a:pos x="22" y="24"/>
                </a:cxn>
                <a:cxn ang="0">
                  <a:pos x="23" y="18"/>
                </a:cxn>
                <a:cxn ang="0">
                  <a:pos x="28" y="20"/>
                </a:cxn>
                <a:cxn ang="0">
                  <a:pos x="35" y="20"/>
                </a:cxn>
                <a:cxn ang="0">
                  <a:pos x="42" y="21"/>
                </a:cxn>
                <a:cxn ang="0">
                  <a:pos x="49" y="22"/>
                </a:cxn>
                <a:cxn ang="0">
                  <a:pos x="57" y="23"/>
                </a:cxn>
                <a:cxn ang="0">
                  <a:pos x="64" y="24"/>
                </a:cxn>
                <a:cxn ang="0">
                  <a:pos x="70" y="24"/>
                </a:cxn>
                <a:cxn ang="0">
                  <a:pos x="75" y="26"/>
                </a:cxn>
              </a:cxnLst>
              <a:rect l="0" t="0" r="r" b="b"/>
              <a:pathLst>
                <a:path w="94" h="71">
                  <a:moveTo>
                    <a:pt x="17" y="0"/>
                  </a:moveTo>
                  <a:lnTo>
                    <a:pt x="14" y="0"/>
                  </a:lnTo>
                  <a:lnTo>
                    <a:pt x="11" y="1"/>
                  </a:lnTo>
                  <a:lnTo>
                    <a:pt x="9" y="4"/>
                  </a:lnTo>
                  <a:lnTo>
                    <a:pt x="7" y="6"/>
                  </a:lnTo>
                  <a:lnTo>
                    <a:pt x="0" y="50"/>
                  </a:lnTo>
                  <a:lnTo>
                    <a:pt x="0" y="54"/>
                  </a:lnTo>
                  <a:lnTo>
                    <a:pt x="3" y="56"/>
                  </a:lnTo>
                  <a:lnTo>
                    <a:pt x="4" y="59"/>
                  </a:lnTo>
                  <a:lnTo>
                    <a:pt x="7" y="60"/>
                  </a:lnTo>
                  <a:lnTo>
                    <a:pt x="78" y="71"/>
                  </a:lnTo>
                  <a:lnTo>
                    <a:pt x="80" y="71"/>
                  </a:lnTo>
                  <a:lnTo>
                    <a:pt x="84" y="70"/>
                  </a:lnTo>
                  <a:lnTo>
                    <a:pt x="85" y="68"/>
                  </a:lnTo>
                  <a:lnTo>
                    <a:pt x="86" y="65"/>
                  </a:lnTo>
                  <a:lnTo>
                    <a:pt x="94" y="21"/>
                  </a:lnTo>
                  <a:lnTo>
                    <a:pt x="94" y="17"/>
                  </a:lnTo>
                  <a:lnTo>
                    <a:pt x="92" y="13"/>
                  </a:lnTo>
                  <a:lnTo>
                    <a:pt x="90" y="12"/>
                  </a:lnTo>
                  <a:lnTo>
                    <a:pt x="86" y="11"/>
                  </a:lnTo>
                  <a:lnTo>
                    <a:pt x="17" y="0"/>
                  </a:lnTo>
                  <a:close/>
                  <a:moveTo>
                    <a:pt x="75" y="26"/>
                  </a:moveTo>
                  <a:lnTo>
                    <a:pt x="74" y="33"/>
                  </a:lnTo>
                  <a:lnTo>
                    <a:pt x="74" y="39"/>
                  </a:lnTo>
                  <a:lnTo>
                    <a:pt x="73" y="47"/>
                  </a:lnTo>
                  <a:lnTo>
                    <a:pt x="71" y="54"/>
                  </a:lnTo>
                  <a:lnTo>
                    <a:pt x="66" y="53"/>
                  </a:lnTo>
                  <a:lnTo>
                    <a:pt x="60" y="52"/>
                  </a:lnTo>
                  <a:lnTo>
                    <a:pt x="53" y="50"/>
                  </a:lnTo>
                  <a:lnTo>
                    <a:pt x="46" y="49"/>
                  </a:lnTo>
                  <a:lnTo>
                    <a:pt x="37" y="48"/>
                  </a:lnTo>
                  <a:lnTo>
                    <a:pt x="30" y="47"/>
                  </a:lnTo>
                  <a:lnTo>
                    <a:pt x="23" y="47"/>
                  </a:lnTo>
                  <a:lnTo>
                    <a:pt x="19" y="45"/>
                  </a:lnTo>
                  <a:lnTo>
                    <a:pt x="20" y="38"/>
                  </a:lnTo>
                  <a:lnTo>
                    <a:pt x="21" y="32"/>
                  </a:lnTo>
                  <a:lnTo>
                    <a:pt x="22" y="24"/>
                  </a:lnTo>
                  <a:lnTo>
                    <a:pt x="23" y="18"/>
                  </a:lnTo>
                  <a:lnTo>
                    <a:pt x="28" y="20"/>
                  </a:lnTo>
                  <a:lnTo>
                    <a:pt x="35" y="20"/>
                  </a:lnTo>
                  <a:lnTo>
                    <a:pt x="42" y="21"/>
                  </a:lnTo>
                  <a:lnTo>
                    <a:pt x="49" y="22"/>
                  </a:lnTo>
                  <a:lnTo>
                    <a:pt x="57" y="23"/>
                  </a:lnTo>
                  <a:lnTo>
                    <a:pt x="64" y="24"/>
                  </a:lnTo>
                  <a:lnTo>
                    <a:pt x="70" y="24"/>
                  </a:lnTo>
                  <a:lnTo>
                    <a:pt x="75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55" name="Freeform 27"/>
            <p:cNvSpPr>
              <a:spLocks noEditPoints="1"/>
            </p:cNvSpPr>
            <p:nvPr/>
          </p:nvSpPr>
          <p:spPr bwMode="auto">
            <a:xfrm>
              <a:off x="4796" y="1774"/>
              <a:ext cx="106" cy="149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26" y="0"/>
                </a:cxn>
                <a:cxn ang="0">
                  <a:pos x="24" y="1"/>
                </a:cxn>
                <a:cxn ang="0">
                  <a:pos x="21" y="4"/>
                </a:cxn>
                <a:cxn ang="0">
                  <a:pos x="20" y="7"/>
                </a:cxn>
                <a:cxn ang="0">
                  <a:pos x="0" y="128"/>
                </a:cxn>
                <a:cxn ang="0">
                  <a:pos x="0" y="132"/>
                </a:cxn>
                <a:cxn ang="0">
                  <a:pos x="2" y="134"/>
                </a:cxn>
                <a:cxn ang="0">
                  <a:pos x="4" y="136"/>
                </a:cxn>
                <a:cxn ang="0">
                  <a:pos x="8" y="138"/>
                </a:cxn>
                <a:cxn ang="0">
                  <a:pos x="77" y="149"/>
                </a:cxn>
                <a:cxn ang="0">
                  <a:pos x="80" y="149"/>
                </a:cxn>
                <a:cxn ang="0">
                  <a:pos x="83" y="148"/>
                </a:cxn>
                <a:cxn ang="0">
                  <a:pos x="85" y="145"/>
                </a:cxn>
                <a:cxn ang="0">
                  <a:pos x="86" y="143"/>
                </a:cxn>
                <a:cxn ang="0">
                  <a:pos x="106" y="21"/>
                </a:cxn>
                <a:cxn ang="0">
                  <a:pos x="106" y="17"/>
                </a:cxn>
                <a:cxn ang="0">
                  <a:pos x="105" y="15"/>
                </a:cxn>
                <a:cxn ang="0">
                  <a:pos x="102" y="12"/>
                </a:cxn>
                <a:cxn ang="0">
                  <a:pos x="99" y="11"/>
                </a:cxn>
                <a:cxn ang="0">
                  <a:pos x="30" y="0"/>
                </a:cxn>
                <a:cxn ang="0">
                  <a:pos x="88" y="27"/>
                </a:cxn>
                <a:cxn ang="0">
                  <a:pos x="84" y="47"/>
                </a:cxn>
                <a:cxn ang="0">
                  <a:pos x="79" y="79"/>
                </a:cxn>
                <a:cxn ang="0">
                  <a:pos x="74" y="112"/>
                </a:cxn>
                <a:cxn ang="0">
                  <a:pos x="70" y="132"/>
                </a:cxn>
                <a:cxn ang="0">
                  <a:pos x="65" y="130"/>
                </a:cxn>
                <a:cxn ang="0">
                  <a:pos x="59" y="129"/>
                </a:cxn>
                <a:cxn ang="0">
                  <a:pos x="52" y="128"/>
                </a:cxn>
                <a:cxn ang="0">
                  <a:pos x="45" y="127"/>
                </a:cxn>
                <a:cxn ang="0">
                  <a:pos x="37" y="125"/>
                </a:cxn>
                <a:cxn ang="0">
                  <a:pos x="30" y="124"/>
                </a:cxn>
                <a:cxn ang="0">
                  <a:pos x="24" y="124"/>
                </a:cxn>
                <a:cxn ang="0">
                  <a:pos x="19" y="123"/>
                </a:cxn>
                <a:cxn ang="0">
                  <a:pos x="21" y="103"/>
                </a:cxn>
                <a:cxn ang="0">
                  <a:pos x="26" y="70"/>
                </a:cxn>
                <a:cxn ang="0">
                  <a:pos x="31" y="38"/>
                </a:cxn>
                <a:cxn ang="0">
                  <a:pos x="35" y="18"/>
                </a:cxn>
                <a:cxn ang="0">
                  <a:pos x="40" y="20"/>
                </a:cxn>
                <a:cxn ang="0">
                  <a:pos x="46" y="20"/>
                </a:cxn>
                <a:cxn ang="0">
                  <a:pos x="53" y="21"/>
                </a:cxn>
                <a:cxn ang="0">
                  <a:pos x="62" y="22"/>
                </a:cxn>
                <a:cxn ang="0">
                  <a:pos x="69" y="23"/>
                </a:cxn>
                <a:cxn ang="0">
                  <a:pos x="77" y="24"/>
                </a:cxn>
                <a:cxn ang="0">
                  <a:pos x="83" y="26"/>
                </a:cxn>
                <a:cxn ang="0">
                  <a:pos x="88" y="27"/>
                </a:cxn>
              </a:cxnLst>
              <a:rect l="0" t="0" r="r" b="b"/>
              <a:pathLst>
                <a:path w="106" h="149">
                  <a:moveTo>
                    <a:pt x="30" y="0"/>
                  </a:moveTo>
                  <a:lnTo>
                    <a:pt x="26" y="0"/>
                  </a:lnTo>
                  <a:lnTo>
                    <a:pt x="24" y="1"/>
                  </a:lnTo>
                  <a:lnTo>
                    <a:pt x="21" y="4"/>
                  </a:lnTo>
                  <a:lnTo>
                    <a:pt x="20" y="7"/>
                  </a:lnTo>
                  <a:lnTo>
                    <a:pt x="0" y="128"/>
                  </a:lnTo>
                  <a:lnTo>
                    <a:pt x="0" y="132"/>
                  </a:lnTo>
                  <a:lnTo>
                    <a:pt x="2" y="134"/>
                  </a:lnTo>
                  <a:lnTo>
                    <a:pt x="4" y="136"/>
                  </a:lnTo>
                  <a:lnTo>
                    <a:pt x="8" y="138"/>
                  </a:lnTo>
                  <a:lnTo>
                    <a:pt x="77" y="149"/>
                  </a:lnTo>
                  <a:lnTo>
                    <a:pt x="80" y="149"/>
                  </a:lnTo>
                  <a:lnTo>
                    <a:pt x="83" y="148"/>
                  </a:lnTo>
                  <a:lnTo>
                    <a:pt x="85" y="145"/>
                  </a:lnTo>
                  <a:lnTo>
                    <a:pt x="86" y="143"/>
                  </a:lnTo>
                  <a:lnTo>
                    <a:pt x="106" y="21"/>
                  </a:lnTo>
                  <a:lnTo>
                    <a:pt x="106" y="17"/>
                  </a:lnTo>
                  <a:lnTo>
                    <a:pt x="105" y="15"/>
                  </a:lnTo>
                  <a:lnTo>
                    <a:pt x="102" y="12"/>
                  </a:lnTo>
                  <a:lnTo>
                    <a:pt x="99" y="11"/>
                  </a:lnTo>
                  <a:lnTo>
                    <a:pt x="30" y="0"/>
                  </a:lnTo>
                  <a:close/>
                  <a:moveTo>
                    <a:pt x="88" y="27"/>
                  </a:moveTo>
                  <a:lnTo>
                    <a:pt x="84" y="47"/>
                  </a:lnTo>
                  <a:lnTo>
                    <a:pt x="79" y="79"/>
                  </a:lnTo>
                  <a:lnTo>
                    <a:pt x="74" y="112"/>
                  </a:lnTo>
                  <a:lnTo>
                    <a:pt x="70" y="132"/>
                  </a:lnTo>
                  <a:lnTo>
                    <a:pt x="65" y="130"/>
                  </a:lnTo>
                  <a:lnTo>
                    <a:pt x="59" y="129"/>
                  </a:lnTo>
                  <a:lnTo>
                    <a:pt x="52" y="128"/>
                  </a:lnTo>
                  <a:lnTo>
                    <a:pt x="45" y="127"/>
                  </a:lnTo>
                  <a:lnTo>
                    <a:pt x="37" y="125"/>
                  </a:lnTo>
                  <a:lnTo>
                    <a:pt x="30" y="124"/>
                  </a:lnTo>
                  <a:lnTo>
                    <a:pt x="24" y="124"/>
                  </a:lnTo>
                  <a:lnTo>
                    <a:pt x="19" y="123"/>
                  </a:lnTo>
                  <a:lnTo>
                    <a:pt x="21" y="103"/>
                  </a:lnTo>
                  <a:lnTo>
                    <a:pt x="26" y="70"/>
                  </a:lnTo>
                  <a:lnTo>
                    <a:pt x="31" y="38"/>
                  </a:lnTo>
                  <a:lnTo>
                    <a:pt x="35" y="18"/>
                  </a:lnTo>
                  <a:lnTo>
                    <a:pt x="40" y="20"/>
                  </a:lnTo>
                  <a:lnTo>
                    <a:pt x="46" y="20"/>
                  </a:lnTo>
                  <a:lnTo>
                    <a:pt x="53" y="21"/>
                  </a:lnTo>
                  <a:lnTo>
                    <a:pt x="62" y="22"/>
                  </a:lnTo>
                  <a:lnTo>
                    <a:pt x="69" y="23"/>
                  </a:lnTo>
                  <a:lnTo>
                    <a:pt x="77" y="24"/>
                  </a:lnTo>
                  <a:lnTo>
                    <a:pt x="83" y="26"/>
                  </a:lnTo>
                  <a:lnTo>
                    <a:pt x="88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56" name="Freeform 28"/>
            <p:cNvSpPr>
              <a:spLocks noEditPoints="1"/>
            </p:cNvSpPr>
            <p:nvPr/>
          </p:nvSpPr>
          <p:spPr bwMode="auto">
            <a:xfrm>
              <a:off x="4588" y="1818"/>
              <a:ext cx="94" cy="73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4" y="0"/>
                </a:cxn>
                <a:cxn ang="0">
                  <a:pos x="12" y="1"/>
                </a:cxn>
                <a:cxn ang="0">
                  <a:pos x="9" y="4"/>
                </a:cxn>
                <a:cxn ang="0">
                  <a:pos x="8" y="8"/>
                </a:cxn>
                <a:cxn ang="0">
                  <a:pos x="0" y="52"/>
                </a:cxn>
                <a:cxn ang="0">
                  <a:pos x="0" y="56"/>
                </a:cxn>
                <a:cxn ang="0">
                  <a:pos x="2" y="58"/>
                </a:cxn>
                <a:cxn ang="0">
                  <a:pos x="4" y="60"/>
                </a:cxn>
                <a:cxn ang="0">
                  <a:pos x="8" y="62"/>
                </a:cxn>
                <a:cxn ang="0">
                  <a:pos x="77" y="73"/>
                </a:cxn>
                <a:cxn ang="0">
                  <a:pos x="80" y="73"/>
                </a:cxn>
                <a:cxn ang="0">
                  <a:pos x="83" y="72"/>
                </a:cxn>
                <a:cxn ang="0">
                  <a:pos x="85" y="69"/>
                </a:cxn>
                <a:cxn ang="0">
                  <a:pos x="87" y="65"/>
                </a:cxn>
                <a:cxn ang="0">
                  <a:pos x="94" y="21"/>
                </a:cxn>
                <a:cxn ang="0">
                  <a:pos x="94" y="19"/>
                </a:cxn>
                <a:cxn ang="0">
                  <a:pos x="93" y="15"/>
                </a:cxn>
                <a:cxn ang="0">
                  <a:pos x="90" y="12"/>
                </a:cxn>
                <a:cxn ang="0">
                  <a:pos x="87" y="11"/>
                </a:cxn>
                <a:cxn ang="0">
                  <a:pos x="18" y="0"/>
                </a:cxn>
                <a:cxn ang="0">
                  <a:pos x="75" y="27"/>
                </a:cxn>
                <a:cxn ang="0">
                  <a:pos x="74" y="33"/>
                </a:cxn>
                <a:cxn ang="0">
                  <a:pos x="73" y="41"/>
                </a:cxn>
                <a:cxn ang="0">
                  <a:pos x="72" y="48"/>
                </a:cxn>
                <a:cxn ang="0">
                  <a:pos x="71" y="54"/>
                </a:cxn>
                <a:cxn ang="0">
                  <a:pos x="66" y="53"/>
                </a:cxn>
                <a:cxn ang="0">
                  <a:pos x="60" y="53"/>
                </a:cxn>
                <a:cxn ang="0">
                  <a:pos x="52" y="52"/>
                </a:cxn>
                <a:cxn ang="0">
                  <a:pos x="45" y="51"/>
                </a:cxn>
                <a:cxn ang="0">
                  <a:pos x="37" y="49"/>
                </a:cxn>
                <a:cxn ang="0">
                  <a:pos x="30" y="48"/>
                </a:cxn>
                <a:cxn ang="0">
                  <a:pos x="24" y="47"/>
                </a:cxn>
                <a:cxn ang="0">
                  <a:pos x="19" y="46"/>
                </a:cxn>
                <a:cxn ang="0">
                  <a:pos x="20" y="40"/>
                </a:cxn>
                <a:cxn ang="0">
                  <a:pos x="21" y="32"/>
                </a:cxn>
                <a:cxn ang="0">
                  <a:pos x="21" y="26"/>
                </a:cxn>
                <a:cxn ang="0">
                  <a:pos x="23" y="19"/>
                </a:cxn>
                <a:cxn ang="0">
                  <a:pos x="28" y="20"/>
                </a:cxn>
                <a:cxn ang="0">
                  <a:pos x="34" y="21"/>
                </a:cxn>
                <a:cxn ang="0">
                  <a:pos x="41" y="22"/>
                </a:cxn>
                <a:cxn ang="0">
                  <a:pos x="50" y="24"/>
                </a:cxn>
                <a:cxn ang="0">
                  <a:pos x="57" y="25"/>
                </a:cxn>
                <a:cxn ang="0">
                  <a:pos x="64" y="26"/>
                </a:cxn>
                <a:cxn ang="0">
                  <a:pos x="71" y="26"/>
                </a:cxn>
                <a:cxn ang="0">
                  <a:pos x="75" y="27"/>
                </a:cxn>
              </a:cxnLst>
              <a:rect l="0" t="0" r="r" b="b"/>
              <a:pathLst>
                <a:path w="94" h="73">
                  <a:moveTo>
                    <a:pt x="18" y="0"/>
                  </a:moveTo>
                  <a:lnTo>
                    <a:pt x="14" y="0"/>
                  </a:lnTo>
                  <a:lnTo>
                    <a:pt x="12" y="1"/>
                  </a:lnTo>
                  <a:lnTo>
                    <a:pt x="9" y="4"/>
                  </a:lnTo>
                  <a:lnTo>
                    <a:pt x="8" y="8"/>
                  </a:lnTo>
                  <a:lnTo>
                    <a:pt x="0" y="52"/>
                  </a:lnTo>
                  <a:lnTo>
                    <a:pt x="0" y="56"/>
                  </a:lnTo>
                  <a:lnTo>
                    <a:pt x="2" y="58"/>
                  </a:lnTo>
                  <a:lnTo>
                    <a:pt x="4" y="60"/>
                  </a:lnTo>
                  <a:lnTo>
                    <a:pt x="8" y="62"/>
                  </a:lnTo>
                  <a:lnTo>
                    <a:pt x="77" y="73"/>
                  </a:lnTo>
                  <a:lnTo>
                    <a:pt x="80" y="73"/>
                  </a:lnTo>
                  <a:lnTo>
                    <a:pt x="83" y="72"/>
                  </a:lnTo>
                  <a:lnTo>
                    <a:pt x="85" y="69"/>
                  </a:lnTo>
                  <a:lnTo>
                    <a:pt x="87" y="65"/>
                  </a:lnTo>
                  <a:lnTo>
                    <a:pt x="94" y="21"/>
                  </a:lnTo>
                  <a:lnTo>
                    <a:pt x="94" y="19"/>
                  </a:lnTo>
                  <a:lnTo>
                    <a:pt x="93" y="15"/>
                  </a:lnTo>
                  <a:lnTo>
                    <a:pt x="90" y="12"/>
                  </a:lnTo>
                  <a:lnTo>
                    <a:pt x="87" y="11"/>
                  </a:lnTo>
                  <a:lnTo>
                    <a:pt x="18" y="0"/>
                  </a:lnTo>
                  <a:close/>
                  <a:moveTo>
                    <a:pt x="75" y="27"/>
                  </a:moveTo>
                  <a:lnTo>
                    <a:pt x="74" y="33"/>
                  </a:lnTo>
                  <a:lnTo>
                    <a:pt x="73" y="41"/>
                  </a:lnTo>
                  <a:lnTo>
                    <a:pt x="72" y="48"/>
                  </a:lnTo>
                  <a:lnTo>
                    <a:pt x="71" y="54"/>
                  </a:lnTo>
                  <a:lnTo>
                    <a:pt x="66" y="53"/>
                  </a:lnTo>
                  <a:lnTo>
                    <a:pt x="60" y="53"/>
                  </a:lnTo>
                  <a:lnTo>
                    <a:pt x="52" y="52"/>
                  </a:lnTo>
                  <a:lnTo>
                    <a:pt x="45" y="51"/>
                  </a:lnTo>
                  <a:lnTo>
                    <a:pt x="37" y="49"/>
                  </a:lnTo>
                  <a:lnTo>
                    <a:pt x="30" y="48"/>
                  </a:lnTo>
                  <a:lnTo>
                    <a:pt x="24" y="47"/>
                  </a:lnTo>
                  <a:lnTo>
                    <a:pt x="19" y="46"/>
                  </a:lnTo>
                  <a:lnTo>
                    <a:pt x="20" y="40"/>
                  </a:lnTo>
                  <a:lnTo>
                    <a:pt x="21" y="32"/>
                  </a:lnTo>
                  <a:lnTo>
                    <a:pt x="21" y="26"/>
                  </a:lnTo>
                  <a:lnTo>
                    <a:pt x="23" y="19"/>
                  </a:lnTo>
                  <a:lnTo>
                    <a:pt x="28" y="20"/>
                  </a:lnTo>
                  <a:lnTo>
                    <a:pt x="34" y="21"/>
                  </a:lnTo>
                  <a:lnTo>
                    <a:pt x="41" y="22"/>
                  </a:lnTo>
                  <a:lnTo>
                    <a:pt x="50" y="24"/>
                  </a:lnTo>
                  <a:lnTo>
                    <a:pt x="57" y="25"/>
                  </a:lnTo>
                  <a:lnTo>
                    <a:pt x="64" y="26"/>
                  </a:lnTo>
                  <a:lnTo>
                    <a:pt x="71" y="26"/>
                  </a:lnTo>
                  <a:lnTo>
                    <a:pt x="75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57" name="Freeform 29"/>
            <p:cNvSpPr>
              <a:spLocks noEditPoints="1"/>
            </p:cNvSpPr>
            <p:nvPr/>
          </p:nvSpPr>
          <p:spPr bwMode="auto">
            <a:xfrm>
              <a:off x="4692" y="1835"/>
              <a:ext cx="93" cy="73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13" y="0"/>
                </a:cxn>
                <a:cxn ang="0">
                  <a:pos x="11" y="2"/>
                </a:cxn>
                <a:cxn ang="0">
                  <a:pos x="8" y="4"/>
                </a:cxn>
                <a:cxn ang="0">
                  <a:pos x="7" y="8"/>
                </a:cxn>
                <a:cxn ang="0">
                  <a:pos x="0" y="52"/>
                </a:cxn>
                <a:cxn ang="0">
                  <a:pos x="0" y="55"/>
                </a:cxn>
                <a:cxn ang="0">
                  <a:pos x="2" y="58"/>
                </a:cxn>
                <a:cxn ang="0">
                  <a:pos x="3" y="61"/>
                </a:cxn>
                <a:cxn ang="0">
                  <a:pos x="7" y="62"/>
                </a:cxn>
                <a:cxn ang="0">
                  <a:pos x="76" y="73"/>
                </a:cxn>
                <a:cxn ang="0">
                  <a:pos x="80" y="73"/>
                </a:cxn>
                <a:cxn ang="0">
                  <a:pos x="83" y="71"/>
                </a:cxn>
                <a:cxn ang="0">
                  <a:pos x="85" y="69"/>
                </a:cxn>
                <a:cxn ang="0">
                  <a:pos x="86" y="66"/>
                </a:cxn>
                <a:cxn ang="0">
                  <a:pos x="93" y="21"/>
                </a:cxn>
                <a:cxn ang="0">
                  <a:pos x="93" y="18"/>
                </a:cxn>
                <a:cxn ang="0">
                  <a:pos x="92" y="14"/>
                </a:cxn>
                <a:cxn ang="0">
                  <a:pos x="90" y="13"/>
                </a:cxn>
                <a:cxn ang="0">
                  <a:pos x="86" y="11"/>
                </a:cxn>
                <a:cxn ang="0">
                  <a:pos x="17" y="0"/>
                </a:cxn>
                <a:cxn ang="0">
                  <a:pos x="75" y="26"/>
                </a:cxn>
                <a:cxn ang="0">
                  <a:pos x="74" y="34"/>
                </a:cxn>
                <a:cxn ang="0">
                  <a:pos x="74" y="40"/>
                </a:cxn>
                <a:cxn ang="0">
                  <a:pos x="72" y="47"/>
                </a:cxn>
                <a:cxn ang="0">
                  <a:pos x="71" y="55"/>
                </a:cxn>
                <a:cxn ang="0">
                  <a:pos x="66" y="53"/>
                </a:cxn>
                <a:cxn ang="0">
                  <a:pos x="60" y="52"/>
                </a:cxn>
                <a:cxn ang="0">
                  <a:pos x="53" y="51"/>
                </a:cxn>
                <a:cxn ang="0">
                  <a:pos x="45" y="50"/>
                </a:cxn>
                <a:cxn ang="0">
                  <a:pos x="37" y="48"/>
                </a:cxn>
                <a:cxn ang="0">
                  <a:pos x="29" y="47"/>
                </a:cxn>
                <a:cxn ang="0">
                  <a:pos x="23" y="47"/>
                </a:cxn>
                <a:cxn ang="0">
                  <a:pos x="18" y="46"/>
                </a:cxn>
                <a:cxn ang="0">
                  <a:pos x="19" y="40"/>
                </a:cxn>
                <a:cxn ang="0">
                  <a:pos x="21" y="32"/>
                </a:cxn>
                <a:cxn ang="0">
                  <a:pos x="22" y="25"/>
                </a:cxn>
                <a:cxn ang="0">
                  <a:pos x="23" y="19"/>
                </a:cxn>
                <a:cxn ang="0">
                  <a:pos x="28" y="20"/>
                </a:cxn>
                <a:cxn ang="0">
                  <a:pos x="34" y="20"/>
                </a:cxn>
                <a:cxn ang="0">
                  <a:pos x="42" y="21"/>
                </a:cxn>
                <a:cxn ang="0">
                  <a:pos x="49" y="23"/>
                </a:cxn>
                <a:cxn ang="0">
                  <a:pos x="56" y="24"/>
                </a:cxn>
                <a:cxn ang="0">
                  <a:pos x="64" y="25"/>
                </a:cxn>
                <a:cxn ang="0">
                  <a:pos x="70" y="25"/>
                </a:cxn>
                <a:cxn ang="0">
                  <a:pos x="75" y="26"/>
                </a:cxn>
              </a:cxnLst>
              <a:rect l="0" t="0" r="r" b="b"/>
              <a:pathLst>
                <a:path w="93" h="73">
                  <a:moveTo>
                    <a:pt x="17" y="0"/>
                  </a:moveTo>
                  <a:lnTo>
                    <a:pt x="13" y="0"/>
                  </a:lnTo>
                  <a:lnTo>
                    <a:pt x="11" y="2"/>
                  </a:lnTo>
                  <a:lnTo>
                    <a:pt x="8" y="4"/>
                  </a:lnTo>
                  <a:lnTo>
                    <a:pt x="7" y="8"/>
                  </a:lnTo>
                  <a:lnTo>
                    <a:pt x="0" y="52"/>
                  </a:lnTo>
                  <a:lnTo>
                    <a:pt x="0" y="55"/>
                  </a:lnTo>
                  <a:lnTo>
                    <a:pt x="2" y="58"/>
                  </a:lnTo>
                  <a:lnTo>
                    <a:pt x="3" y="61"/>
                  </a:lnTo>
                  <a:lnTo>
                    <a:pt x="7" y="62"/>
                  </a:lnTo>
                  <a:lnTo>
                    <a:pt x="76" y="73"/>
                  </a:lnTo>
                  <a:lnTo>
                    <a:pt x="80" y="73"/>
                  </a:lnTo>
                  <a:lnTo>
                    <a:pt x="83" y="71"/>
                  </a:lnTo>
                  <a:lnTo>
                    <a:pt x="85" y="69"/>
                  </a:lnTo>
                  <a:lnTo>
                    <a:pt x="86" y="66"/>
                  </a:lnTo>
                  <a:lnTo>
                    <a:pt x="93" y="21"/>
                  </a:lnTo>
                  <a:lnTo>
                    <a:pt x="93" y="18"/>
                  </a:lnTo>
                  <a:lnTo>
                    <a:pt x="92" y="14"/>
                  </a:lnTo>
                  <a:lnTo>
                    <a:pt x="90" y="13"/>
                  </a:lnTo>
                  <a:lnTo>
                    <a:pt x="86" y="11"/>
                  </a:lnTo>
                  <a:lnTo>
                    <a:pt x="17" y="0"/>
                  </a:lnTo>
                  <a:close/>
                  <a:moveTo>
                    <a:pt x="75" y="26"/>
                  </a:moveTo>
                  <a:lnTo>
                    <a:pt x="74" y="34"/>
                  </a:lnTo>
                  <a:lnTo>
                    <a:pt x="74" y="40"/>
                  </a:lnTo>
                  <a:lnTo>
                    <a:pt x="72" y="47"/>
                  </a:lnTo>
                  <a:lnTo>
                    <a:pt x="71" y="55"/>
                  </a:lnTo>
                  <a:lnTo>
                    <a:pt x="66" y="53"/>
                  </a:lnTo>
                  <a:lnTo>
                    <a:pt x="60" y="52"/>
                  </a:lnTo>
                  <a:lnTo>
                    <a:pt x="53" y="51"/>
                  </a:lnTo>
                  <a:lnTo>
                    <a:pt x="45" y="50"/>
                  </a:lnTo>
                  <a:lnTo>
                    <a:pt x="37" y="48"/>
                  </a:lnTo>
                  <a:lnTo>
                    <a:pt x="29" y="47"/>
                  </a:lnTo>
                  <a:lnTo>
                    <a:pt x="23" y="47"/>
                  </a:lnTo>
                  <a:lnTo>
                    <a:pt x="18" y="46"/>
                  </a:lnTo>
                  <a:lnTo>
                    <a:pt x="19" y="40"/>
                  </a:lnTo>
                  <a:lnTo>
                    <a:pt x="21" y="32"/>
                  </a:lnTo>
                  <a:lnTo>
                    <a:pt x="22" y="25"/>
                  </a:lnTo>
                  <a:lnTo>
                    <a:pt x="23" y="19"/>
                  </a:lnTo>
                  <a:lnTo>
                    <a:pt x="28" y="20"/>
                  </a:lnTo>
                  <a:lnTo>
                    <a:pt x="34" y="20"/>
                  </a:lnTo>
                  <a:lnTo>
                    <a:pt x="42" y="21"/>
                  </a:lnTo>
                  <a:lnTo>
                    <a:pt x="49" y="23"/>
                  </a:lnTo>
                  <a:lnTo>
                    <a:pt x="56" y="24"/>
                  </a:lnTo>
                  <a:lnTo>
                    <a:pt x="64" y="25"/>
                  </a:lnTo>
                  <a:lnTo>
                    <a:pt x="70" y="25"/>
                  </a:lnTo>
                  <a:lnTo>
                    <a:pt x="75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58" name="Freeform 30"/>
            <p:cNvSpPr>
              <a:spLocks noEditPoints="1"/>
            </p:cNvSpPr>
            <p:nvPr/>
          </p:nvSpPr>
          <p:spPr bwMode="auto">
            <a:xfrm>
              <a:off x="4949" y="1557"/>
              <a:ext cx="93" cy="73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13" y="0"/>
                </a:cxn>
                <a:cxn ang="0">
                  <a:pos x="11" y="1"/>
                </a:cxn>
                <a:cxn ang="0">
                  <a:pos x="8" y="4"/>
                </a:cxn>
                <a:cxn ang="0">
                  <a:pos x="7" y="8"/>
                </a:cxn>
                <a:cxn ang="0">
                  <a:pos x="0" y="52"/>
                </a:cxn>
                <a:cxn ang="0">
                  <a:pos x="0" y="56"/>
                </a:cxn>
                <a:cxn ang="0">
                  <a:pos x="2" y="58"/>
                </a:cxn>
                <a:cxn ang="0">
                  <a:pos x="3" y="61"/>
                </a:cxn>
                <a:cxn ang="0">
                  <a:pos x="7" y="62"/>
                </a:cxn>
                <a:cxn ang="0">
                  <a:pos x="76" y="73"/>
                </a:cxn>
                <a:cxn ang="0">
                  <a:pos x="80" y="73"/>
                </a:cxn>
                <a:cxn ang="0">
                  <a:pos x="83" y="70"/>
                </a:cxn>
                <a:cxn ang="0">
                  <a:pos x="85" y="69"/>
                </a:cxn>
                <a:cxn ang="0">
                  <a:pos x="86" y="65"/>
                </a:cxn>
                <a:cxn ang="0">
                  <a:pos x="93" y="21"/>
                </a:cxn>
                <a:cxn ang="0">
                  <a:pos x="93" y="17"/>
                </a:cxn>
                <a:cxn ang="0">
                  <a:pos x="92" y="15"/>
                </a:cxn>
                <a:cxn ang="0">
                  <a:pos x="90" y="13"/>
                </a:cxn>
                <a:cxn ang="0">
                  <a:pos x="86" y="11"/>
                </a:cxn>
                <a:cxn ang="0">
                  <a:pos x="17" y="0"/>
                </a:cxn>
                <a:cxn ang="0">
                  <a:pos x="75" y="27"/>
                </a:cxn>
                <a:cxn ang="0">
                  <a:pos x="74" y="33"/>
                </a:cxn>
                <a:cxn ang="0">
                  <a:pos x="74" y="41"/>
                </a:cxn>
                <a:cxn ang="0">
                  <a:pos x="72" y="48"/>
                </a:cxn>
                <a:cxn ang="0">
                  <a:pos x="71" y="54"/>
                </a:cxn>
                <a:cxn ang="0">
                  <a:pos x="66" y="53"/>
                </a:cxn>
                <a:cxn ang="0">
                  <a:pos x="60" y="52"/>
                </a:cxn>
                <a:cxn ang="0">
                  <a:pos x="53" y="51"/>
                </a:cxn>
                <a:cxn ang="0">
                  <a:pos x="45" y="49"/>
                </a:cxn>
                <a:cxn ang="0">
                  <a:pos x="37" y="49"/>
                </a:cxn>
                <a:cxn ang="0">
                  <a:pos x="29" y="48"/>
                </a:cxn>
                <a:cxn ang="0">
                  <a:pos x="23" y="47"/>
                </a:cxn>
                <a:cxn ang="0">
                  <a:pos x="18" y="46"/>
                </a:cxn>
                <a:cxn ang="0">
                  <a:pos x="19" y="40"/>
                </a:cxn>
                <a:cxn ang="0">
                  <a:pos x="21" y="32"/>
                </a:cxn>
                <a:cxn ang="0">
                  <a:pos x="22" y="25"/>
                </a:cxn>
                <a:cxn ang="0">
                  <a:pos x="23" y="19"/>
                </a:cxn>
                <a:cxn ang="0">
                  <a:pos x="28" y="20"/>
                </a:cxn>
                <a:cxn ang="0">
                  <a:pos x="34" y="20"/>
                </a:cxn>
                <a:cxn ang="0">
                  <a:pos x="42" y="21"/>
                </a:cxn>
                <a:cxn ang="0">
                  <a:pos x="49" y="22"/>
                </a:cxn>
                <a:cxn ang="0">
                  <a:pos x="56" y="24"/>
                </a:cxn>
                <a:cxn ang="0">
                  <a:pos x="64" y="25"/>
                </a:cxn>
                <a:cxn ang="0">
                  <a:pos x="70" y="26"/>
                </a:cxn>
                <a:cxn ang="0">
                  <a:pos x="75" y="27"/>
                </a:cxn>
              </a:cxnLst>
              <a:rect l="0" t="0" r="r" b="b"/>
              <a:pathLst>
                <a:path w="93" h="73">
                  <a:moveTo>
                    <a:pt x="17" y="0"/>
                  </a:moveTo>
                  <a:lnTo>
                    <a:pt x="13" y="0"/>
                  </a:lnTo>
                  <a:lnTo>
                    <a:pt x="11" y="1"/>
                  </a:lnTo>
                  <a:lnTo>
                    <a:pt x="8" y="4"/>
                  </a:lnTo>
                  <a:lnTo>
                    <a:pt x="7" y="8"/>
                  </a:lnTo>
                  <a:lnTo>
                    <a:pt x="0" y="52"/>
                  </a:lnTo>
                  <a:lnTo>
                    <a:pt x="0" y="56"/>
                  </a:lnTo>
                  <a:lnTo>
                    <a:pt x="2" y="58"/>
                  </a:lnTo>
                  <a:lnTo>
                    <a:pt x="3" y="61"/>
                  </a:lnTo>
                  <a:lnTo>
                    <a:pt x="7" y="62"/>
                  </a:lnTo>
                  <a:lnTo>
                    <a:pt x="76" y="73"/>
                  </a:lnTo>
                  <a:lnTo>
                    <a:pt x="80" y="73"/>
                  </a:lnTo>
                  <a:lnTo>
                    <a:pt x="83" y="70"/>
                  </a:lnTo>
                  <a:lnTo>
                    <a:pt x="85" y="69"/>
                  </a:lnTo>
                  <a:lnTo>
                    <a:pt x="86" y="65"/>
                  </a:lnTo>
                  <a:lnTo>
                    <a:pt x="93" y="21"/>
                  </a:lnTo>
                  <a:lnTo>
                    <a:pt x="93" y="17"/>
                  </a:lnTo>
                  <a:lnTo>
                    <a:pt x="92" y="15"/>
                  </a:lnTo>
                  <a:lnTo>
                    <a:pt x="90" y="13"/>
                  </a:lnTo>
                  <a:lnTo>
                    <a:pt x="86" y="11"/>
                  </a:lnTo>
                  <a:lnTo>
                    <a:pt x="17" y="0"/>
                  </a:lnTo>
                  <a:close/>
                  <a:moveTo>
                    <a:pt x="75" y="27"/>
                  </a:moveTo>
                  <a:lnTo>
                    <a:pt x="74" y="33"/>
                  </a:lnTo>
                  <a:lnTo>
                    <a:pt x="74" y="41"/>
                  </a:lnTo>
                  <a:lnTo>
                    <a:pt x="72" y="48"/>
                  </a:lnTo>
                  <a:lnTo>
                    <a:pt x="71" y="54"/>
                  </a:lnTo>
                  <a:lnTo>
                    <a:pt x="66" y="53"/>
                  </a:lnTo>
                  <a:lnTo>
                    <a:pt x="60" y="52"/>
                  </a:lnTo>
                  <a:lnTo>
                    <a:pt x="53" y="51"/>
                  </a:lnTo>
                  <a:lnTo>
                    <a:pt x="45" y="49"/>
                  </a:lnTo>
                  <a:lnTo>
                    <a:pt x="37" y="49"/>
                  </a:lnTo>
                  <a:lnTo>
                    <a:pt x="29" y="48"/>
                  </a:lnTo>
                  <a:lnTo>
                    <a:pt x="23" y="47"/>
                  </a:lnTo>
                  <a:lnTo>
                    <a:pt x="18" y="46"/>
                  </a:lnTo>
                  <a:lnTo>
                    <a:pt x="19" y="40"/>
                  </a:lnTo>
                  <a:lnTo>
                    <a:pt x="21" y="32"/>
                  </a:lnTo>
                  <a:lnTo>
                    <a:pt x="22" y="25"/>
                  </a:lnTo>
                  <a:lnTo>
                    <a:pt x="23" y="19"/>
                  </a:lnTo>
                  <a:lnTo>
                    <a:pt x="28" y="20"/>
                  </a:lnTo>
                  <a:lnTo>
                    <a:pt x="34" y="20"/>
                  </a:lnTo>
                  <a:lnTo>
                    <a:pt x="42" y="21"/>
                  </a:lnTo>
                  <a:lnTo>
                    <a:pt x="49" y="22"/>
                  </a:lnTo>
                  <a:lnTo>
                    <a:pt x="56" y="24"/>
                  </a:lnTo>
                  <a:lnTo>
                    <a:pt x="64" y="25"/>
                  </a:lnTo>
                  <a:lnTo>
                    <a:pt x="70" y="26"/>
                  </a:lnTo>
                  <a:lnTo>
                    <a:pt x="75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59" name="Freeform 31"/>
            <p:cNvSpPr>
              <a:spLocks noEditPoints="1"/>
            </p:cNvSpPr>
            <p:nvPr/>
          </p:nvSpPr>
          <p:spPr bwMode="auto">
            <a:xfrm>
              <a:off x="4936" y="1635"/>
              <a:ext cx="94" cy="72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4" y="0"/>
                </a:cxn>
                <a:cxn ang="0">
                  <a:pos x="12" y="1"/>
                </a:cxn>
                <a:cxn ang="0">
                  <a:pos x="9" y="3"/>
                </a:cxn>
                <a:cxn ang="0">
                  <a:pos x="8" y="7"/>
                </a:cxn>
                <a:cxn ang="0">
                  <a:pos x="0" y="51"/>
                </a:cxn>
                <a:cxn ang="0">
                  <a:pos x="0" y="55"/>
                </a:cxn>
                <a:cxn ang="0">
                  <a:pos x="3" y="58"/>
                </a:cxn>
                <a:cxn ang="0">
                  <a:pos x="4" y="60"/>
                </a:cxn>
                <a:cxn ang="0">
                  <a:pos x="8" y="61"/>
                </a:cxn>
                <a:cxn ang="0">
                  <a:pos x="77" y="72"/>
                </a:cxn>
                <a:cxn ang="0">
                  <a:pos x="80" y="72"/>
                </a:cxn>
                <a:cxn ang="0">
                  <a:pos x="84" y="70"/>
                </a:cxn>
                <a:cxn ang="0">
                  <a:pos x="85" y="69"/>
                </a:cxn>
                <a:cxn ang="0">
                  <a:pos x="87" y="65"/>
                </a:cxn>
                <a:cxn ang="0">
                  <a:pos x="94" y="21"/>
                </a:cxn>
                <a:cxn ang="0">
                  <a:pos x="94" y="17"/>
                </a:cxn>
                <a:cxn ang="0">
                  <a:pos x="93" y="15"/>
                </a:cxn>
                <a:cxn ang="0">
                  <a:pos x="90" y="12"/>
                </a:cxn>
                <a:cxn ang="0">
                  <a:pos x="87" y="11"/>
                </a:cxn>
                <a:cxn ang="0">
                  <a:pos x="18" y="0"/>
                </a:cxn>
                <a:cxn ang="0">
                  <a:pos x="75" y="27"/>
                </a:cxn>
                <a:cxn ang="0">
                  <a:pos x="74" y="33"/>
                </a:cxn>
                <a:cxn ang="0">
                  <a:pos x="74" y="40"/>
                </a:cxn>
                <a:cxn ang="0">
                  <a:pos x="73" y="48"/>
                </a:cxn>
                <a:cxn ang="0">
                  <a:pos x="72" y="54"/>
                </a:cxn>
                <a:cxn ang="0">
                  <a:pos x="67" y="53"/>
                </a:cxn>
                <a:cxn ang="0">
                  <a:pos x="61" y="53"/>
                </a:cxn>
                <a:cxn ang="0">
                  <a:pos x="53" y="51"/>
                </a:cxn>
                <a:cxn ang="0">
                  <a:pos x="46" y="50"/>
                </a:cxn>
                <a:cxn ang="0">
                  <a:pos x="37" y="49"/>
                </a:cxn>
                <a:cxn ang="0">
                  <a:pos x="30" y="48"/>
                </a:cxn>
                <a:cxn ang="0">
                  <a:pos x="24" y="47"/>
                </a:cxn>
                <a:cxn ang="0">
                  <a:pos x="19" y="45"/>
                </a:cxn>
                <a:cxn ang="0">
                  <a:pos x="20" y="39"/>
                </a:cxn>
                <a:cxn ang="0">
                  <a:pos x="21" y="32"/>
                </a:cxn>
                <a:cxn ang="0">
                  <a:pos x="23" y="24"/>
                </a:cxn>
                <a:cxn ang="0">
                  <a:pos x="24" y="18"/>
                </a:cxn>
                <a:cxn ang="0">
                  <a:pos x="29" y="19"/>
                </a:cxn>
                <a:cxn ang="0">
                  <a:pos x="35" y="21"/>
                </a:cxn>
                <a:cxn ang="0">
                  <a:pos x="42" y="22"/>
                </a:cxn>
                <a:cxn ang="0">
                  <a:pos x="50" y="22"/>
                </a:cxn>
                <a:cxn ang="0">
                  <a:pos x="57" y="23"/>
                </a:cxn>
                <a:cxn ang="0">
                  <a:pos x="64" y="24"/>
                </a:cxn>
                <a:cxn ang="0">
                  <a:pos x="71" y="26"/>
                </a:cxn>
                <a:cxn ang="0">
                  <a:pos x="75" y="27"/>
                </a:cxn>
              </a:cxnLst>
              <a:rect l="0" t="0" r="r" b="b"/>
              <a:pathLst>
                <a:path w="94" h="72">
                  <a:moveTo>
                    <a:pt x="18" y="0"/>
                  </a:moveTo>
                  <a:lnTo>
                    <a:pt x="14" y="0"/>
                  </a:lnTo>
                  <a:lnTo>
                    <a:pt x="12" y="1"/>
                  </a:lnTo>
                  <a:lnTo>
                    <a:pt x="9" y="3"/>
                  </a:lnTo>
                  <a:lnTo>
                    <a:pt x="8" y="7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3" y="58"/>
                  </a:lnTo>
                  <a:lnTo>
                    <a:pt x="4" y="60"/>
                  </a:lnTo>
                  <a:lnTo>
                    <a:pt x="8" y="61"/>
                  </a:lnTo>
                  <a:lnTo>
                    <a:pt x="77" y="72"/>
                  </a:lnTo>
                  <a:lnTo>
                    <a:pt x="80" y="72"/>
                  </a:lnTo>
                  <a:lnTo>
                    <a:pt x="84" y="70"/>
                  </a:lnTo>
                  <a:lnTo>
                    <a:pt x="85" y="69"/>
                  </a:lnTo>
                  <a:lnTo>
                    <a:pt x="87" y="65"/>
                  </a:lnTo>
                  <a:lnTo>
                    <a:pt x="94" y="21"/>
                  </a:lnTo>
                  <a:lnTo>
                    <a:pt x="94" y="17"/>
                  </a:lnTo>
                  <a:lnTo>
                    <a:pt x="93" y="15"/>
                  </a:lnTo>
                  <a:lnTo>
                    <a:pt x="90" y="12"/>
                  </a:lnTo>
                  <a:lnTo>
                    <a:pt x="87" y="11"/>
                  </a:lnTo>
                  <a:lnTo>
                    <a:pt x="18" y="0"/>
                  </a:lnTo>
                  <a:close/>
                  <a:moveTo>
                    <a:pt x="75" y="27"/>
                  </a:moveTo>
                  <a:lnTo>
                    <a:pt x="74" y="33"/>
                  </a:lnTo>
                  <a:lnTo>
                    <a:pt x="74" y="40"/>
                  </a:lnTo>
                  <a:lnTo>
                    <a:pt x="73" y="48"/>
                  </a:lnTo>
                  <a:lnTo>
                    <a:pt x="72" y="54"/>
                  </a:lnTo>
                  <a:lnTo>
                    <a:pt x="67" y="53"/>
                  </a:lnTo>
                  <a:lnTo>
                    <a:pt x="61" y="53"/>
                  </a:lnTo>
                  <a:lnTo>
                    <a:pt x="53" y="51"/>
                  </a:lnTo>
                  <a:lnTo>
                    <a:pt x="46" y="50"/>
                  </a:lnTo>
                  <a:lnTo>
                    <a:pt x="37" y="49"/>
                  </a:lnTo>
                  <a:lnTo>
                    <a:pt x="30" y="48"/>
                  </a:lnTo>
                  <a:lnTo>
                    <a:pt x="24" y="47"/>
                  </a:lnTo>
                  <a:lnTo>
                    <a:pt x="19" y="45"/>
                  </a:lnTo>
                  <a:lnTo>
                    <a:pt x="20" y="39"/>
                  </a:lnTo>
                  <a:lnTo>
                    <a:pt x="21" y="32"/>
                  </a:lnTo>
                  <a:lnTo>
                    <a:pt x="23" y="24"/>
                  </a:lnTo>
                  <a:lnTo>
                    <a:pt x="24" y="18"/>
                  </a:lnTo>
                  <a:lnTo>
                    <a:pt x="29" y="19"/>
                  </a:lnTo>
                  <a:lnTo>
                    <a:pt x="35" y="21"/>
                  </a:lnTo>
                  <a:lnTo>
                    <a:pt x="42" y="22"/>
                  </a:lnTo>
                  <a:lnTo>
                    <a:pt x="50" y="22"/>
                  </a:lnTo>
                  <a:lnTo>
                    <a:pt x="57" y="23"/>
                  </a:lnTo>
                  <a:lnTo>
                    <a:pt x="64" y="24"/>
                  </a:lnTo>
                  <a:lnTo>
                    <a:pt x="71" y="26"/>
                  </a:lnTo>
                  <a:lnTo>
                    <a:pt x="75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60" name="Freeform 32"/>
            <p:cNvSpPr>
              <a:spLocks noEditPoints="1"/>
            </p:cNvSpPr>
            <p:nvPr/>
          </p:nvSpPr>
          <p:spPr bwMode="auto">
            <a:xfrm>
              <a:off x="4924" y="1712"/>
              <a:ext cx="94" cy="73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14" y="0"/>
                </a:cxn>
                <a:cxn ang="0">
                  <a:pos x="11" y="2"/>
                </a:cxn>
                <a:cxn ang="0">
                  <a:pos x="9" y="4"/>
                </a:cxn>
                <a:cxn ang="0">
                  <a:pos x="8" y="8"/>
                </a:cxn>
                <a:cxn ang="0">
                  <a:pos x="0" y="52"/>
                </a:cxn>
                <a:cxn ang="0">
                  <a:pos x="0" y="56"/>
                </a:cxn>
                <a:cxn ang="0">
                  <a:pos x="3" y="58"/>
                </a:cxn>
                <a:cxn ang="0">
                  <a:pos x="4" y="61"/>
                </a:cxn>
                <a:cxn ang="0">
                  <a:pos x="8" y="62"/>
                </a:cxn>
                <a:cxn ang="0">
                  <a:pos x="76" y="73"/>
                </a:cxn>
                <a:cxn ang="0">
                  <a:pos x="80" y="73"/>
                </a:cxn>
                <a:cxn ang="0">
                  <a:pos x="84" y="72"/>
                </a:cxn>
                <a:cxn ang="0">
                  <a:pos x="85" y="69"/>
                </a:cxn>
                <a:cxn ang="0">
                  <a:pos x="86" y="66"/>
                </a:cxn>
                <a:cxn ang="0">
                  <a:pos x="94" y="21"/>
                </a:cxn>
                <a:cxn ang="0">
                  <a:pos x="94" y="19"/>
                </a:cxn>
                <a:cxn ang="0">
                  <a:pos x="92" y="15"/>
                </a:cxn>
                <a:cxn ang="0">
                  <a:pos x="90" y="13"/>
                </a:cxn>
                <a:cxn ang="0">
                  <a:pos x="86" y="11"/>
                </a:cxn>
                <a:cxn ang="0">
                  <a:pos x="17" y="0"/>
                </a:cxn>
                <a:cxn ang="0">
                  <a:pos x="75" y="27"/>
                </a:cxn>
                <a:cxn ang="0">
                  <a:pos x="74" y="34"/>
                </a:cxn>
                <a:cxn ang="0">
                  <a:pos x="74" y="41"/>
                </a:cxn>
                <a:cxn ang="0">
                  <a:pos x="73" y="48"/>
                </a:cxn>
                <a:cxn ang="0">
                  <a:pos x="71" y="54"/>
                </a:cxn>
                <a:cxn ang="0">
                  <a:pos x="67" y="53"/>
                </a:cxn>
                <a:cxn ang="0">
                  <a:pos x="60" y="53"/>
                </a:cxn>
                <a:cxn ang="0">
                  <a:pos x="53" y="52"/>
                </a:cxn>
                <a:cxn ang="0">
                  <a:pos x="46" y="51"/>
                </a:cxn>
                <a:cxn ang="0">
                  <a:pos x="37" y="50"/>
                </a:cxn>
                <a:cxn ang="0">
                  <a:pos x="30" y="48"/>
                </a:cxn>
                <a:cxn ang="0">
                  <a:pos x="24" y="47"/>
                </a:cxn>
                <a:cxn ang="0">
                  <a:pos x="19" y="46"/>
                </a:cxn>
                <a:cxn ang="0">
                  <a:pos x="20" y="40"/>
                </a:cxn>
                <a:cxn ang="0">
                  <a:pos x="21" y="32"/>
                </a:cxn>
                <a:cxn ang="0">
                  <a:pos x="22" y="26"/>
                </a:cxn>
                <a:cxn ang="0">
                  <a:pos x="24" y="19"/>
                </a:cxn>
                <a:cxn ang="0">
                  <a:pos x="28" y="20"/>
                </a:cxn>
                <a:cxn ang="0">
                  <a:pos x="35" y="21"/>
                </a:cxn>
                <a:cxn ang="0">
                  <a:pos x="42" y="22"/>
                </a:cxn>
                <a:cxn ang="0">
                  <a:pos x="49" y="24"/>
                </a:cxn>
                <a:cxn ang="0">
                  <a:pos x="57" y="25"/>
                </a:cxn>
                <a:cxn ang="0">
                  <a:pos x="64" y="26"/>
                </a:cxn>
                <a:cxn ang="0">
                  <a:pos x="70" y="26"/>
                </a:cxn>
                <a:cxn ang="0">
                  <a:pos x="75" y="27"/>
                </a:cxn>
              </a:cxnLst>
              <a:rect l="0" t="0" r="r" b="b"/>
              <a:pathLst>
                <a:path w="94" h="73">
                  <a:moveTo>
                    <a:pt x="17" y="0"/>
                  </a:moveTo>
                  <a:lnTo>
                    <a:pt x="14" y="0"/>
                  </a:lnTo>
                  <a:lnTo>
                    <a:pt x="11" y="2"/>
                  </a:lnTo>
                  <a:lnTo>
                    <a:pt x="9" y="4"/>
                  </a:lnTo>
                  <a:lnTo>
                    <a:pt x="8" y="8"/>
                  </a:lnTo>
                  <a:lnTo>
                    <a:pt x="0" y="52"/>
                  </a:lnTo>
                  <a:lnTo>
                    <a:pt x="0" y="56"/>
                  </a:lnTo>
                  <a:lnTo>
                    <a:pt x="3" y="58"/>
                  </a:lnTo>
                  <a:lnTo>
                    <a:pt x="4" y="61"/>
                  </a:lnTo>
                  <a:lnTo>
                    <a:pt x="8" y="62"/>
                  </a:lnTo>
                  <a:lnTo>
                    <a:pt x="76" y="73"/>
                  </a:lnTo>
                  <a:lnTo>
                    <a:pt x="80" y="73"/>
                  </a:lnTo>
                  <a:lnTo>
                    <a:pt x="84" y="72"/>
                  </a:lnTo>
                  <a:lnTo>
                    <a:pt x="85" y="69"/>
                  </a:lnTo>
                  <a:lnTo>
                    <a:pt x="86" y="66"/>
                  </a:lnTo>
                  <a:lnTo>
                    <a:pt x="94" y="21"/>
                  </a:lnTo>
                  <a:lnTo>
                    <a:pt x="94" y="19"/>
                  </a:lnTo>
                  <a:lnTo>
                    <a:pt x="92" y="15"/>
                  </a:lnTo>
                  <a:lnTo>
                    <a:pt x="90" y="13"/>
                  </a:lnTo>
                  <a:lnTo>
                    <a:pt x="86" y="11"/>
                  </a:lnTo>
                  <a:lnTo>
                    <a:pt x="17" y="0"/>
                  </a:lnTo>
                  <a:close/>
                  <a:moveTo>
                    <a:pt x="75" y="27"/>
                  </a:moveTo>
                  <a:lnTo>
                    <a:pt x="74" y="34"/>
                  </a:lnTo>
                  <a:lnTo>
                    <a:pt x="74" y="41"/>
                  </a:lnTo>
                  <a:lnTo>
                    <a:pt x="73" y="48"/>
                  </a:lnTo>
                  <a:lnTo>
                    <a:pt x="71" y="54"/>
                  </a:lnTo>
                  <a:lnTo>
                    <a:pt x="67" y="53"/>
                  </a:lnTo>
                  <a:lnTo>
                    <a:pt x="60" y="53"/>
                  </a:lnTo>
                  <a:lnTo>
                    <a:pt x="53" y="52"/>
                  </a:lnTo>
                  <a:lnTo>
                    <a:pt x="46" y="51"/>
                  </a:lnTo>
                  <a:lnTo>
                    <a:pt x="37" y="50"/>
                  </a:lnTo>
                  <a:lnTo>
                    <a:pt x="30" y="48"/>
                  </a:lnTo>
                  <a:lnTo>
                    <a:pt x="24" y="47"/>
                  </a:lnTo>
                  <a:lnTo>
                    <a:pt x="19" y="46"/>
                  </a:lnTo>
                  <a:lnTo>
                    <a:pt x="20" y="40"/>
                  </a:lnTo>
                  <a:lnTo>
                    <a:pt x="21" y="32"/>
                  </a:lnTo>
                  <a:lnTo>
                    <a:pt x="22" y="26"/>
                  </a:lnTo>
                  <a:lnTo>
                    <a:pt x="24" y="19"/>
                  </a:lnTo>
                  <a:lnTo>
                    <a:pt x="28" y="20"/>
                  </a:lnTo>
                  <a:lnTo>
                    <a:pt x="35" y="21"/>
                  </a:lnTo>
                  <a:lnTo>
                    <a:pt x="42" y="22"/>
                  </a:lnTo>
                  <a:lnTo>
                    <a:pt x="49" y="24"/>
                  </a:lnTo>
                  <a:lnTo>
                    <a:pt x="57" y="25"/>
                  </a:lnTo>
                  <a:lnTo>
                    <a:pt x="64" y="26"/>
                  </a:lnTo>
                  <a:lnTo>
                    <a:pt x="70" y="26"/>
                  </a:lnTo>
                  <a:lnTo>
                    <a:pt x="75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61" name="Freeform 33"/>
            <p:cNvSpPr>
              <a:spLocks noEditPoints="1"/>
            </p:cNvSpPr>
            <p:nvPr/>
          </p:nvSpPr>
          <p:spPr bwMode="auto">
            <a:xfrm>
              <a:off x="4912" y="1791"/>
              <a:ext cx="93" cy="71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13" y="0"/>
                </a:cxn>
                <a:cxn ang="0">
                  <a:pos x="11" y="1"/>
                </a:cxn>
                <a:cxn ang="0">
                  <a:pos x="8" y="4"/>
                </a:cxn>
                <a:cxn ang="0">
                  <a:pos x="7" y="6"/>
                </a:cxn>
                <a:cxn ang="0">
                  <a:pos x="0" y="51"/>
                </a:cxn>
                <a:cxn ang="0">
                  <a:pos x="0" y="54"/>
                </a:cxn>
                <a:cxn ang="0">
                  <a:pos x="2" y="57"/>
                </a:cxn>
                <a:cxn ang="0">
                  <a:pos x="4" y="59"/>
                </a:cxn>
                <a:cxn ang="0">
                  <a:pos x="7" y="60"/>
                </a:cxn>
                <a:cxn ang="0">
                  <a:pos x="76" y="71"/>
                </a:cxn>
                <a:cxn ang="0">
                  <a:pos x="80" y="71"/>
                </a:cxn>
                <a:cxn ang="0">
                  <a:pos x="83" y="70"/>
                </a:cxn>
                <a:cxn ang="0">
                  <a:pos x="85" y="68"/>
                </a:cxn>
                <a:cxn ang="0">
                  <a:pos x="86" y="64"/>
                </a:cxn>
                <a:cxn ang="0">
                  <a:pos x="93" y="20"/>
                </a:cxn>
                <a:cxn ang="0">
                  <a:pos x="93" y="17"/>
                </a:cxn>
                <a:cxn ang="0">
                  <a:pos x="92" y="14"/>
                </a:cxn>
                <a:cxn ang="0">
                  <a:pos x="90" y="12"/>
                </a:cxn>
                <a:cxn ang="0">
                  <a:pos x="86" y="11"/>
                </a:cxn>
                <a:cxn ang="0">
                  <a:pos x="17" y="0"/>
                </a:cxn>
                <a:cxn ang="0">
                  <a:pos x="75" y="26"/>
                </a:cxn>
                <a:cxn ang="0">
                  <a:pos x="74" y="33"/>
                </a:cxn>
                <a:cxn ang="0">
                  <a:pos x="74" y="39"/>
                </a:cxn>
                <a:cxn ang="0">
                  <a:pos x="72" y="47"/>
                </a:cxn>
                <a:cxn ang="0">
                  <a:pos x="71" y="53"/>
                </a:cxn>
                <a:cxn ang="0">
                  <a:pos x="66" y="52"/>
                </a:cxn>
                <a:cxn ang="0">
                  <a:pos x="60" y="52"/>
                </a:cxn>
                <a:cxn ang="0">
                  <a:pos x="53" y="51"/>
                </a:cxn>
                <a:cxn ang="0">
                  <a:pos x="45" y="49"/>
                </a:cxn>
                <a:cxn ang="0">
                  <a:pos x="37" y="48"/>
                </a:cxn>
                <a:cxn ang="0">
                  <a:pos x="29" y="47"/>
                </a:cxn>
                <a:cxn ang="0">
                  <a:pos x="23" y="47"/>
                </a:cxn>
                <a:cxn ang="0">
                  <a:pos x="18" y="46"/>
                </a:cxn>
                <a:cxn ang="0">
                  <a:pos x="20" y="38"/>
                </a:cxn>
                <a:cxn ang="0">
                  <a:pos x="21" y="31"/>
                </a:cxn>
                <a:cxn ang="0">
                  <a:pos x="22" y="25"/>
                </a:cxn>
                <a:cxn ang="0">
                  <a:pos x="23" y="17"/>
                </a:cxn>
                <a:cxn ang="0">
                  <a:pos x="28" y="19"/>
                </a:cxn>
                <a:cxn ang="0">
                  <a:pos x="34" y="20"/>
                </a:cxn>
                <a:cxn ang="0">
                  <a:pos x="42" y="21"/>
                </a:cxn>
                <a:cxn ang="0">
                  <a:pos x="49" y="22"/>
                </a:cxn>
                <a:cxn ang="0">
                  <a:pos x="56" y="23"/>
                </a:cxn>
                <a:cxn ang="0">
                  <a:pos x="64" y="25"/>
                </a:cxn>
                <a:cxn ang="0">
                  <a:pos x="70" y="25"/>
                </a:cxn>
                <a:cxn ang="0">
                  <a:pos x="75" y="26"/>
                </a:cxn>
              </a:cxnLst>
              <a:rect l="0" t="0" r="r" b="b"/>
              <a:pathLst>
                <a:path w="93" h="71">
                  <a:moveTo>
                    <a:pt x="17" y="0"/>
                  </a:moveTo>
                  <a:lnTo>
                    <a:pt x="13" y="0"/>
                  </a:lnTo>
                  <a:lnTo>
                    <a:pt x="11" y="1"/>
                  </a:lnTo>
                  <a:lnTo>
                    <a:pt x="8" y="4"/>
                  </a:lnTo>
                  <a:lnTo>
                    <a:pt x="7" y="6"/>
                  </a:lnTo>
                  <a:lnTo>
                    <a:pt x="0" y="51"/>
                  </a:lnTo>
                  <a:lnTo>
                    <a:pt x="0" y="54"/>
                  </a:lnTo>
                  <a:lnTo>
                    <a:pt x="2" y="57"/>
                  </a:lnTo>
                  <a:lnTo>
                    <a:pt x="4" y="59"/>
                  </a:lnTo>
                  <a:lnTo>
                    <a:pt x="7" y="60"/>
                  </a:lnTo>
                  <a:lnTo>
                    <a:pt x="76" y="71"/>
                  </a:lnTo>
                  <a:lnTo>
                    <a:pt x="80" y="71"/>
                  </a:lnTo>
                  <a:lnTo>
                    <a:pt x="83" y="70"/>
                  </a:lnTo>
                  <a:lnTo>
                    <a:pt x="85" y="68"/>
                  </a:lnTo>
                  <a:lnTo>
                    <a:pt x="86" y="64"/>
                  </a:lnTo>
                  <a:lnTo>
                    <a:pt x="93" y="20"/>
                  </a:lnTo>
                  <a:lnTo>
                    <a:pt x="93" y="17"/>
                  </a:lnTo>
                  <a:lnTo>
                    <a:pt x="92" y="14"/>
                  </a:lnTo>
                  <a:lnTo>
                    <a:pt x="90" y="12"/>
                  </a:lnTo>
                  <a:lnTo>
                    <a:pt x="86" y="11"/>
                  </a:lnTo>
                  <a:lnTo>
                    <a:pt x="17" y="0"/>
                  </a:lnTo>
                  <a:close/>
                  <a:moveTo>
                    <a:pt x="75" y="26"/>
                  </a:moveTo>
                  <a:lnTo>
                    <a:pt x="74" y="33"/>
                  </a:lnTo>
                  <a:lnTo>
                    <a:pt x="74" y="39"/>
                  </a:lnTo>
                  <a:lnTo>
                    <a:pt x="72" y="47"/>
                  </a:lnTo>
                  <a:lnTo>
                    <a:pt x="71" y="53"/>
                  </a:lnTo>
                  <a:lnTo>
                    <a:pt x="66" y="52"/>
                  </a:lnTo>
                  <a:lnTo>
                    <a:pt x="60" y="52"/>
                  </a:lnTo>
                  <a:lnTo>
                    <a:pt x="53" y="51"/>
                  </a:lnTo>
                  <a:lnTo>
                    <a:pt x="45" y="49"/>
                  </a:lnTo>
                  <a:lnTo>
                    <a:pt x="37" y="48"/>
                  </a:lnTo>
                  <a:lnTo>
                    <a:pt x="29" y="47"/>
                  </a:lnTo>
                  <a:lnTo>
                    <a:pt x="23" y="47"/>
                  </a:lnTo>
                  <a:lnTo>
                    <a:pt x="18" y="46"/>
                  </a:lnTo>
                  <a:lnTo>
                    <a:pt x="20" y="38"/>
                  </a:lnTo>
                  <a:lnTo>
                    <a:pt x="21" y="31"/>
                  </a:lnTo>
                  <a:lnTo>
                    <a:pt x="22" y="25"/>
                  </a:lnTo>
                  <a:lnTo>
                    <a:pt x="23" y="17"/>
                  </a:lnTo>
                  <a:lnTo>
                    <a:pt x="28" y="19"/>
                  </a:lnTo>
                  <a:lnTo>
                    <a:pt x="34" y="20"/>
                  </a:lnTo>
                  <a:lnTo>
                    <a:pt x="42" y="21"/>
                  </a:lnTo>
                  <a:lnTo>
                    <a:pt x="49" y="22"/>
                  </a:lnTo>
                  <a:lnTo>
                    <a:pt x="56" y="23"/>
                  </a:lnTo>
                  <a:lnTo>
                    <a:pt x="64" y="25"/>
                  </a:lnTo>
                  <a:lnTo>
                    <a:pt x="70" y="25"/>
                  </a:lnTo>
                  <a:lnTo>
                    <a:pt x="75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62" name="Freeform 34"/>
            <p:cNvSpPr>
              <a:spLocks noEditPoints="1"/>
            </p:cNvSpPr>
            <p:nvPr/>
          </p:nvSpPr>
          <p:spPr bwMode="auto">
            <a:xfrm>
              <a:off x="4900" y="1869"/>
              <a:ext cx="93" cy="71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13" y="0"/>
                </a:cxn>
                <a:cxn ang="0">
                  <a:pos x="11" y="1"/>
                </a:cxn>
                <a:cxn ang="0">
                  <a:pos x="8" y="3"/>
                </a:cxn>
                <a:cxn ang="0">
                  <a:pos x="7" y="7"/>
                </a:cxn>
                <a:cxn ang="0">
                  <a:pos x="0" y="50"/>
                </a:cxn>
                <a:cxn ang="0">
                  <a:pos x="0" y="54"/>
                </a:cxn>
                <a:cxn ang="0">
                  <a:pos x="2" y="56"/>
                </a:cxn>
                <a:cxn ang="0">
                  <a:pos x="3" y="59"/>
                </a:cxn>
                <a:cxn ang="0">
                  <a:pos x="7" y="60"/>
                </a:cxn>
                <a:cxn ang="0">
                  <a:pos x="76" y="71"/>
                </a:cxn>
                <a:cxn ang="0">
                  <a:pos x="80" y="71"/>
                </a:cxn>
                <a:cxn ang="0">
                  <a:pos x="83" y="70"/>
                </a:cxn>
                <a:cxn ang="0">
                  <a:pos x="84" y="67"/>
                </a:cxn>
                <a:cxn ang="0">
                  <a:pos x="86" y="65"/>
                </a:cxn>
                <a:cxn ang="0">
                  <a:pos x="93" y="21"/>
                </a:cxn>
                <a:cxn ang="0">
                  <a:pos x="93" y="17"/>
                </a:cxn>
                <a:cxn ang="0">
                  <a:pos x="92" y="13"/>
                </a:cxn>
                <a:cxn ang="0">
                  <a:pos x="89" y="12"/>
                </a:cxn>
                <a:cxn ang="0">
                  <a:pos x="86" y="11"/>
                </a:cxn>
                <a:cxn ang="0">
                  <a:pos x="17" y="0"/>
                </a:cxn>
                <a:cxn ang="0">
                  <a:pos x="75" y="25"/>
                </a:cxn>
                <a:cxn ang="0">
                  <a:pos x="73" y="33"/>
                </a:cxn>
                <a:cxn ang="0">
                  <a:pos x="73" y="39"/>
                </a:cxn>
                <a:cxn ang="0">
                  <a:pos x="72" y="46"/>
                </a:cxn>
                <a:cxn ang="0">
                  <a:pos x="71" y="54"/>
                </a:cxn>
                <a:cxn ang="0">
                  <a:pos x="66" y="53"/>
                </a:cxn>
                <a:cxn ang="0">
                  <a:pos x="59" y="51"/>
                </a:cxn>
                <a:cxn ang="0">
                  <a:pos x="51" y="50"/>
                </a:cxn>
                <a:cxn ang="0">
                  <a:pos x="44" y="49"/>
                </a:cxn>
                <a:cxn ang="0">
                  <a:pos x="36" y="48"/>
                </a:cxn>
                <a:cxn ang="0">
                  <a:pos x="29" y="46"/>
                </a:cxn>
                <a:cxn ang="0">
                  <a:pos x="23" y="46"/>
                </a:cxn>
                <a:cxn ang="0">
                  <a:pos x="18" y="45"/>
                </a:cxn>
                <a:cxn ang="0">
                  <a:pos x="19" y="38"/>
                </a:cxn>
                <a:cxn ang="0">
                  <a:pos x="20" y="32"/>
                </a:cxn>
                <a:cxn ang="0">
                  <a:pos x="22" y="24"/>
                </a:cxn>
                <a:cxn ang="0">
                  <a:pos x="23" y="18"/>
                </a:cxn>
                <a:cxn ang="0">
                  <a:pos x="28" y="19"/>
                </a:cxn>
                <a:cxn ang="0">
                  <a:pos x="34" y="19"/>
                </a:cxn>
                <a:cxn ang="0">
                  <a:pos x="41" y="21"/>
                </a:cxn>
                <a:cxn ang="0">
                  <a:pos x="49" y="22"/>
                </a:cxn>
                <a:cxn ang="0">
                  <a:pos x="56" y="23"/>
                </a:cxn>
                <a:cxn ang="0">
                  <a:pos x="64" y="24"/>
                </a:cxn>
                <a:cxn ang="0">
                  <a:pos x="70" y="24"/>
                </a:cxn>
                <a:cxn ang="0">
                  <a:pos x="75" y="25"/>
                </a:cxn>
              </a:cxnLst>
              <a:rect l="0" t="0" r="r" b="b"/>
              <a:pathLst>
                <a:path w="93" h="71">
                  <a:moveTo>
                    <a:pt x="17" y="0"/>
                  </a:moveTo>
                  <a:lnTo>
                    <a:pt x="13" y="0"/>
                  </a:lnTo>
                  <a:lnTo>
                    <a:pt x="11" y="1"/>
                  </a:lnTo>
                  <a:lnTo>
                    <a:pt x="8" y="3"/>
                  </a:lnTo>
                  <a:lnTo>
                    <a:pt x="7" y="7"/>
                  </a:lnTo>
                  <a:lnTo>
                    <a:pt x="0" y="50"/>
                  </a:lnTo>
                  <a:lnTo>
                    <a:pt x="0" y="54"/>
                  </a:lnTo>
                  <a:lnTo>
                    <a:pt x="2" y="56"/>
                  </a:lnTo>
                  <a:lnTo>
                    <a:pt x="3" y="59"/>
                  </a:lnTo>
                  <a:lnTo>
                    <a:pt x="7" y="60"/>
                  </a:lnTo>
                  <a:lnTo>
                    <a:pt x="76" y="71"/>
                  </a:lnTo>
                  <a:lnTo>
                    <a:pt x="80" y="71"/>
                  </a:lnTo>
                  <a:lnTo>
                    <a:pt x="83" y="70"/>
                  </a:lnTo>
                  <a:lnTo>
                    <a:pt x="84" y="67"/>
                  </a:lnTo>
                  <a:lnTo>
                    <a:pt x="86" y="65"/>
                  </a:lnTo>
                  <a:lnTo>
                    <a:pt x="93" y="21"/>
                  </a:lnTo>
                  <a:lnTo>
                    <a:pt x="93" y="17"/>
                  </a:lnTo>
                  <a:lnTo>
                    <a:pt x="92" y="13"/>
                  </a:lnTo>
                  <a:lnTo>
                    <a:pt x="89" y="12"/>
                  </a:lnTo>
                  <a:lnTo>
                    <a:pt x="86" y="11"/>
                  </a:lnTo>
                  <a:lnTo>
                    <a:pt x="17" y="0"/>
                  </a:lnTo>
                  <a:close/>
                  <a:moveTo>
                    <a:pt x="75" y="25"/>
                  </a:moveTo>
                  <a:lnTo>
                    <a:pt x="73" y="33"/>
                  </a:lnTo>
                  <a:lnTo>
                    <a:pt x="73" y="39"/>
                  </a:lnTo>
                  <a:lnTo>
                    <a:pt x="72" y="46"/>
                  </a:lnTo>
                  <a:lnTo>
                    <a:pt x="71" y="54"/>
                  </a:lnTo>
                  <a:lnTo>
                    <a:pt x="66" y="53"/>
                  </a:lnTo>
                  <a:lnTo>
                    <a:pt x="59" y="51"/>
                  </a:lnTo>
                  <a:lnTo>
                    <a:pt x="51" y="50"/>
                  </a:lnTo>
                  <a:lnTo>
                    <a:pt x="44" y="49"/>
                  </a:lnTo>
                  <a:lnTo>
                    <a:pt x="36" y="48"/>
                  </a:lnTo>
                  <a:lnTo>
                    <a:pt x="29" y="46"/>
                  </a:lnTo>
                  <a:lnTo>
                    <a:pt x="23" y="46"/>
                  </a:lnTo>
                  <a:lnTo>
                    <a:pt x="18" y="45"/>
                  </a:lnTo>
                  <a:lnTo>
                    <a:pt x="19" y="38"/>
                  </a:lnTo>
                  <a:lnTo>
                    <a:pt x="20" y="32"/>
                  </a:lnTo>
                  <a:lnTo>
                    <a:pt x="22" y="24"/>
                  </a:lnTo>
                  <a:lnTo>
                    <a:pt x="23" y="18"/>
                  </a:lnTo>
                  <a:lnTo>
                    <a:pt x="28" y="19"/>
                  </a:lnTo>
                  <a:lnTo>
                    <a:pt x="34" y="19"/>
                  </a:lnTo>
                  <a:lnTo>
                    <a:pt x="41" y="21"/>
                  </a:lnTo>
                  <a:lnTo>
                    <a:pt x="49" y="22"/>
                  </a:lnTo>
                  <a:lnTo>
                    <a:pt x="56" y="23"/>
                  </a:lnTo>
                  <a:lnTo>
                    <a:pt x="64" y="24"/>
                  </a:lnTo>
                  <a:lnTo>
                    <a:pt x="70" y="24"/>
                  </a:lnTo>
                  <a:lnTo>
                    <a:pt x="75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63" name="Freeform 35"/>
            <p:cNvSpPr>
              <a:spLocks/>
            </p:cNvSpPr>
            <p:nvPr/>
          </p:nvSpPr>
          <p:spPr bwMode="auto">
            <a:xfrm>
              <a:off x="4660" y="1526"/>
              <a:ext cx="53" cy="36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5" y="9"/>
                </a:cxn>
                <a:cxn ang="0">
                  <a:pos x="11" y="10"/>
                </a:cxn>
                <a:cxn ang="0">
                  <a:pos x="17" y="12"/>
                </a:cxn>
                <a:cxn ang="0">
                  <a:pos x="23" y="12"/>
                </a:cxn>
                <a:cxn ang="0">
                  <a:pos x="29" y="13"/>
                </a:cxn>
                <a:cxn ang="0">
                  <a:pos x="34" y="14"/>
                </a:cxn>
                <a:cxn ang="0">
                  <a:pos x="39" y="15"/>
                </a:cxn>
                <a:cxn ang="0">
                  <a:pos x="43" y="15"/>
                </a:cxn>
                <a:cxn ang="0">
                  <a:pos x="42" y="20"/>
                </a:cxn>
                <a:cxn ang="0">
                  <a:pos x="42" y="25"/>
                </a:cxn>
                <a:cxn ang="0">
                  <a:pos x="42" y="30"/>
                </a:cxn>
                <a:cxn ang="0">
                  <a:pos x="40" y="35"/>
                </a:cxn>
                <a:cxn ang="0">
                  <a:pos x="43" y="35"/>
                </a:cxn>
                <a:cxn ang="0">
                  <a:pos x="45" y="35"/>
                </a:cxn>
                <a:cxn ang="0">
                  <a:pos x="47" y="35"/>
                </a:cxn>
                <a:cxn ang="0">
                  <a:pos x="49" y="36"/>
                </a:cxn>
                <a:cxn ang="0">
                  <a:pos x="50" y="29"/>
                </a:cxn>
                <a:cxn ang="0">
                  <a:pos x="51" y="21"/>
                </a:cxn>
                <a:cxn ang="0">
                  <a:pos x="51" y="15"/>
                </a:cxn>
                <a:cxn ang="0">
                  <a:pos x="53" y="8"/>
                </a:cxn>
                <a:cxn ang="0">
                  <a:pos x="48" y="7"/>
                </a:cxn>
                <a:cxn ang="0">
                  <a:pos x="42" y="7"/>
                </a:cxn>
                <a:cxn ang="0">
                  <a:pos x="34" y="5"/>
                </a:cxn>
                <a:cxn ang="0">
                  <a:pos x="27" y="4"/>
                </a:cxn>
                <a:cxn ang="0">
                  <a:pos x="19" y="3"/>
                </a:cxn>
                <a:cxn ang="0">
                  <a:pos x="12" y="2"/>
                </a:cxn>
                <a:cxn ang="0">
                  <a:pos x="6" y="2"/>
                </a:cxn>
                <a:cxn ang="0">
                  <a:pos x="1" y="0"/>
                </a:cxn>
                <a:cxn ang="0">
                  <a:pos x="0" y="3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0" y="9"/>
                </a:cxn>
              </a:cxnLst>
              <a:rect l="0" t="0" r="r" b="b"/>
              <a:pathLst>
                <a:path w="53" h="36">
                  <a:moveTo>
                    <a:pt x="0" y="9"/>
                  </a:moveTo>
                  <a:lnTo>
                    <a:pt x="5" y="9"/>
                  </a:lnTo>
                  <a:lnTo>
                    <a:pt x="11" y="10"/>
                  </a:lnTo>
                  <a:lnTo>
                    <a:pt x="17" y="12"/>
                  </a:lnTo>
                  <a:lnTo>
                    <a:pt x="23" y="12"/>
                  </a:lnTo>
                  <a:lnTo>
                    <a:pt x="29" y="13"/>
                  </a:lnTo>
                  <a:lnTo>
                    <a:pt x="34" y="14"/>
                  </a:lnTo>
                  <a:lnTo>
                    <a:pt x="39" y="15"/>
                  </a:lnTo>
                  <a:lnTo>
                    <a:pt x="43" y="15"/>
                  </a:lnTo>
                  <a:lnTo>
                    <a:pt x="42" y="20"/>
                  </a:lnTo>
                  <a:lnTo>
                    <a:pt x="42" y="25"/>
                  </a:lnTo>
                  <a:lnTo>
                    <a:pt x="42" y="30"/>
                  </a:lnTo>
                  <a:lnTo>
                    <a:pt x="40" y="35"/>
                  </a:lnTo>
                  <a:lnTo>
                    <a:pt x="43" y="35"/>
                  </a:lnTo>
                  <a:lnTo>
                    <a:pt x="45" y="35"/>
                  </a:lnTo>
                  <a:lnTo>
                    <a:pt x="47" y="35"/>
                  </a:lnTo>
                  <a:lnTo>
                    <a:pt x="49" y="36"/>
                  </a:lnTo>
                  <a:lnTo>
                    <a:pt x="50" y="29"/>
                  </a:lnTo>
                  <a:lnTo>
                    <a:pt x="51" y="21"/>
                  </a:lnTo>
                  <a:lnTo>
                    <a:pt x="51" y="15"/>
                  </a:lnTo>
                  <a:lnTo>
                    <a:pt x="53" y="8"/>
                  </a:lnTo>
                  <a:lnTo>
                    <a:pt x="48" y="7"/>
                  </a:lnTo>
                  <a:lnTo>
                    <a:pt x="42" y="7"/>
                  </a:lnTo>
                  <a:lnTo>
                    <a:pt x="34" y="5"/>
                  </a:lnTo>
                  <a:lnTo>
                    <a:pt x="27" y="4"/>
                  </a:lnTo>
                  <a:lnTo>
                    <a:pt x="19" y="3"/>
                  </a:lnTo>
                  <a:lnTo>
                    <a:pt x="12" y="2"/>
                  </a:lnTo>
                  <a:lnTo>
                    <a:pt x="6" y="2"/>
                  </a:lnTo>
                  <a:lnTo>
                    <a:pt x="1" y="0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64" name="Freeform 36"/>
            <p:cNvSpPr>
              <a:spLocks/>
            </p:cNvSpPr>
            <p:nvPr/>
          </p:nvSpPr>
          <p:spPr bwMode="auto">
            <a:xfrm>
              <a:off x="4763" y="1542"/>
              <a:ext cx="54" cy="36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5" y="10"/>
                </a:cxn>
                <a:cxn ang="0">
                  <a:pos x="11" y="10"/>
                </a:cxn>
                <a:cxn ang="0">
                  <a:pos x="17" y="12"/>
                </a:cxn>
                <a:cxn ang="0">
                  <a:pos x="23" y="13"/>
                </a:cxn>
                <a:cxn ang="0">
                  <a:pos x="30" y="14"/>
                </a:cxn>
                <a:cxn ang="0">
                  <a:pos x="36" y="14"/>
                </a:cxn>
                <a:cxn ang="0">
                  <a:pos x="41" y="15"/>
                </a:cxn>
                <a:cxn ang="0">
                  <a:pos x="44" y="16"/>
                </a:cxn>
                <a:cxn ang="0">
                  <a:pos x="43" y="20"/>
                </a:cxn>
                <a:cxn ang="0">
                  <a:pos x="43" y="25"/>
                </a:cxn>
                <a:cxn ang="0">
                  <a:pos x="42" y="30"/>
                </a:cxn>
                <a:cxn ang="0">
                  <a:pos x="41" y="35"/>
                </a:cxn>
                <a:cxn ang="0">
                  <a:pos x="43" y="35"/>
                </a:cxn>
                <a:cxn ang="0">
                  <a:pos x="46" y="35"/>
                </a:cxn>
                <a:cxn ang="0">
                  <a:pos x="47" y="36"/>
                </a:cxn>
                <a:cxn ang="0">
                  <a:pos x="49" y="36"/>
                </a:cxn>
                <a:cxn ang="0">
                  <a:pos x="51" y="30"/>
                </a:cxn>
                <a:cxn ang="0">
                  <a:pos x="52" y="23"/>
                </a:cxn>
                <a:cxn ang="0">
                  <a:pos x="53" y="15"/>
                </a:cxn>
                <a:cxn ang="0">
                  <a:pos x="54" y="9"/>
                </a:cxn>
                <a:cxn ang="0">
                  <a:pos x="49" y="8"/>
                </a:cxn>
                <a:cxn ang="0">
                  <a:pos x="42" y="7"/>
                </a:cxn>
                <a:cxn ang="0">
                  <a:pos x="35" y="5"/>
                </a:cxn>
                <a:cxn ang="0">
                  <a:pos x="27" y="4"/>
                </a:cxn>
                <a:cxn ang="0">
                  <a:pos x="20" y="3"/>
                </a:cxn>
                <a:cxn ang="0">
                  <a:pos x="12" y="2"/>
                </a:cxn>
                <a:cxn ang="0">
                  <a:pos x="6" y="2"/>
                </a:cxn>
                <a:cxn ang="0">
                  <a:pos x="1" y="0"/>
                </a:cxn>
                <a:cxn ang="0">
                  <a:pos x="1" y="3"/>
                </a:cxn>
                <a:cxn ang="0">
                  <a:pos x="1" y="4"/>
                </a:cxn>
                <a:cxn ang="0">
                  <a:pos x="0" y="7"/>
                </a:cxn>
                <a:cxn ang="0">
                  <a:pos x="0" y="9"/>
                </a:cxn>
              </a:cxnLst>
              <a:rect l="0" t="0" r="r" b="b"/>
              <a:pathLst>
                <a:path w="54" h="36">
                  <a:moveTo>
                    <a:pt x="0" y="9"/>
                  </a:moveTo>
                  <a:lnTo>
                    <a:pt x="5" y="10"/>
                  </a:lnTo>
                  <a:lnTo>
                    <a:pt x="11" y="10"/>
                  </a:lnTo>
                  <a:lnTo>
                    <a:pt x="17" y="12"/>
                  </a:lnTo>
                  <a:lnTo>
                    <a:pt x="23" y="13"/>
                  </a:lnTo>
                  <a:lnTo>
                    <a:pt x="30" y="14"/>
                  </a:lnTo>
                  <a:lnTo>
                    <a:pt x="36" y="14"/>
                  </a:lnTo>
                  <a:lnTo>
                    <a:pt x="41" y="15"/>
                  </a:lnTo>
                  <a:lnTo>
                    <a:pt x="44" y="16"/>
                  </a:lnTo>
                  <a:lnTo>
                    <a:pt x="43" y="20"/>
                  </a:lnTo>
                  <a:lnTo>
                    <a:pt x="43" y="25"/>
                  </a:lnTo>
                  <a:lnTo>
                    <a:pt x="42" y="30"/>
                  </a:lnTo>
                  <a:lnTo>
                    <a:pt x="41" y="35"/>
                  </a:lnTo>
                  <a:lnTo>
                    <a:pt x="43" y="35"/>
                  </a:lnTo>
                  <a:lnTo>
                    <a:pt x="46" y="35"/>
                  </a:lnTo>
                  <a:lnTo>
                    <a:pt x="47" y="36"/>
                  </a:lnTo>
                  <a:lnTo>
                    <a:pt x="49" y="36"/>
                  </a:lnTo>
                  <a:lnTo>
                    <a:pt x="51" y="30"/>
                  </a:lnTo>
                  <a:lnTo>
                    <a:pt x="52" y="23"/>
                  </a:lnTo>
                  <a:lnTo>
                    <a:pt x="53" y="15"/>
                  </a:lnTo>
                  <a:lnTo>
                    <a:pt x="54" y="9"/>
                  </a:lnTo>
                  <a:lnTo>
                    <a:pt x="49" y="8"/>
                  </a:lnTo>
                  <a:lnTo>
                    <a:pt x="42" y="7"/>
                  </a:lnTo>
                  <a:lnTo>
                    <a:pt x="35" y="5"/>
                  </a:lnTo>
                  <a:lnTo>
                    <a:pt x="27" y="4"/>
                  </a:lnTo>
                  <a:lnTo>
                    <a:pt x="20" y="3"/>
                  </a:lnTo>
                  <a:lnTo>
                    <a:pt x="12" y="2"/>
                  </a:lnTo>
                  <a:lnTo>
                    <a:pt x="6" y="2"/>
                  </a:lnTo>
                  <a:lnTo>
                    <a:pt x="1" y="0"/>
                  </a:lnTo>
                  <a:lnTo>
                    <a:pt x="1" y="3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65" name="Freeform 37"/>
            <p:cNvSpPr>
              <a:spLocks/>
            </p:cNvSpPr>
            <p:nvPr/>
          </p:nvSpPr>
          <p:spPr bwMode="auto">
            <a:xfrm>
              <a:off x="4866" y="1558"/>
              <a:ext cx="54" cy="36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5" y="10"/>
                </a:cxn>
                <a:cxn ang="0">
                  <a:pos x="11" y="12"/>
                </a:cxn>
                <a:cxn ang="0">
                  <a:pos x="18" y="13"/>
                </a:cxn>
                <a:cxn ang="0">
                  <a:pos x="25" y="13"/>
                </a:cxn>
                <a:cxn ang="0">
                  <a:pos x="30" y="14"/>
                </a:cxn>
                <a:cxn ang="0">
                  <a:pos x="36" y="15"/>
                </a:cxn>
                <a:cxn ang="0">
                  <a:pos x="41" y="16"/>
                </a:cxn>
                <a:cxn ang="0">
                  <a:pos x="45" y="16"/>
                </a:cxn>
                <a:cxn ang="0">
                  <a:pos x="43" y="21"/>
                </a:cxn>
                <a:cxn ang="0">
                  <a:pos x="43" y="25"/>
                </a:cxn>
                <a:cxn ang="0">
                  <a:pos x="42" y="30"/>
                </a:cxn>
                <a:cxn ang="0">
                  <a:pos x="42" y="35"/>
                </a:cxn>
                <a:cxn ang="0">
                  <a:pos x="45" y="36"/>
                </a:cxn>
                <a:cxn ang="0">
                  <a:pos x="46" y="36"/>
                </a:cxn>
                <a:cxn ang="0">
                  <a:pos x="48" y="36"/>
                </a:cxn>
                <a:cxn ang="0">
                  <a:pos x="50" y="36"/>
                </a:cxn>
                <a:cxn ang="0">
                  <a:pos x="51" y="30"/>
                </a:cxn>
                <a:cxn ang="0">
                  <a:pos x="52" y="23"/>
                </a:cxn>
                <a:cxn ang="0">
                  <a:pos x="53" y="16"/>
                </a:cxn>
                <a:cxn ang="0">
                  <a:pos x="54" y="9"/>
                </a:cxn>
                <a:cxn ang="0">
                  <a:pos x="50" y="8"/>
                </a:cxn>
                <a:cxn ang="0">
                  <a:pos x="43" y="8"/>
                </a:cxn>
                <a:cxn ang="0">
                  <a:pos x="36" y="7"/>
                </a:cxn>
                <a:cxn ang="0">
                  <a:pos x="29" y="5"/>
                </a:cxn>
                <a:cxn ang="0">
                  <a:pos x="21" y="4"/>
                </a:cxn>
                <a:cxn ang="0">
                  <a:pos x="14" y="3"/>
                </a:cxn>
                <a:cxn ang="0">
                  <a:pos x="7" y="2"/>
                </a:cxn>
                <a:cxn ang="0">
                  <a:pos x="2" y="0"/>
                </a:cxn>
                <a:cxn ang="0">
                  <a:pos x="2" y="3"/>
                </a:cxn>
                <a:cxn ang="0">
                  <a:pos x="2" y="5"/>
                </a:cxn>
                <a:cxn ang="0">
                  <a:pos x="2" y="7"/>
                </a:cxn>
                <a:cxn ang="0">
                  <a:pos x="0" y="9"/>
                </a:cxn>
              </a:cxnLst>
              <a:rect l="0" t="0" r="r" b="b"/>
              <a:pathLst>
                <a:path w="54" h="36">
                  <a:moveTo>
                    <a:pt x="0" y="9"/>
                  </a:moveTo>
                  <a:lnTo>
                    <a:pt x="5" y="10"/>
                  </a:lnTo>
                  <a:lnTo>
                    <a:pt x="11" y="12"/>
                  </a:lnTo>
                  <a:lnTo>
                    <a:pt x="18" y="13"/>
                  </a:lnTo>
                  <a:lnTo>
                    <a:pt x="25" y="13"/>
                  </a:lnTo>
                  <a:lnTo>
                    <a:pt x="30" y="14"/>
                  </a:lnTo>
                  <a:lnTo>
                    <a:pt x="36" y="15"/>
                  </a:lnTo>
                  <a:lnTo>
                    <a:pt x="41" y="16"/>
                  </a:lnTo>
                  <a:lnTo>
                    <a:pt x="45" y="16"/>
                  </a:lnTo>
                  <a:lnTo>
                    <a:pt x="43" y="21"/>
                  </a:lnTo>
                  <a:lnTo>
                    <a:pt x="43" y="25"/>
                  </a:lnTo>
                  <a:lnTo>
                    <a:pt x="42" y="30"/>
                  </a:lnTo>
                  <a:lnTo>
                    <a:pt x="42" y="35"/>
                  </a:lnTo>
                  <a:lnTo>
                    <a:pt x="45" y="36"/>
                  </a:lnTo>
                  <a:lnTo>
                    <a:pt x="46" y="36"/>
                  </a:lnTo>
                  <a:lnTo>
                    <a:pt x="48" y="36"/>
                  </a:lnTo>
                  <a:lnTo>
                    <a:pt x="50" y="36"/>
                  </a:lnTo>
                  <a:lnTo>
                    <a:pt x="51" y="30"/>
                  </a:lnTo>
                  <a:lnTo>
                    <a:pt x="52" y="23"/>
                  </a:lnTo>
                  <a:lnTo>
                    <a:pt x="53" y="16"/>
                  </a:lnTo>
                  <a:lnTo>
                    <a:pt x="54" y="9"/>
                  </a:lnTo>
                  <a:lnTo>
                    <a:pt x="50" y="8"/>
                  </a:lnTo>
                  <a:lnTo>
                    <a:pt x="43" y="8"/>
                  </a:lnTo>
                  <a:lnTo>
                    <a:pt x="36" y="7"/>
                  </a:lnTo>
                  <a:lnTo>
                    <a:pt x="29" y="5"/>
                  </a:lnTo>
                  <a:lnTo>
                    <a:pt x="21" y="4"/>
                  </a:lnTo>
                  <a:lnTo>
                    <a:pt x="14" y="3"/>
                  </a:lnTo>
                  <a:lnTo>
                    <a:pt x="7" y="2"/>
                  </a:lnTo>
                  <a:lnTo>
                    <a:pt x="2" y="0"/>
                  </a:lnTo>
                  <a:lnTo>
                    <a:pt x="2" y="3"/>
                  </a:lnTo>
                  <a:lnTo>
                    <a:pt x="2" y="5"/>
                  </a:lnTo>
                  <a:lnTo>
                    <a:pt x="2" y="7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66" name="Freeform 38"/>
            <p:cNvSpPr>
              <a:spLocks/>
            </p:cNvSpPr>
            <p:nvPr/>
          </p:nvSpPr>
          <p:spPr bwMode="auto">
            <a:xfrm>
              <a:off x="4646" y="1604"/>
              <a:ext cx="54" cy="36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6" y="9"/>
                </a:cxn>
                <a:cxn ang="0">
                  <a:pos x="13" y="10"/>
                </a:cxn>
                <a:cxn ang="0">
                  <a:pos x="19" y="11"/>
                </a:cxn>
                <a:cxn ang="0">
                  <a:pos x="25" y="11"/>
                </a:cxn>
                <a:cxn ang="0">
                  <a:pos x="31" y="12"/>
                </a:cxn>
                <a:cxn ang="0">
                  <a:pos x="36" y="14"/>
                </a:cxn>
                <a:cxn ang="0">
                  <a:pos x="41" y="15"/>
                </a:cxn>
                <a:cxn ang="0">
                  <a:pos x="45" y="15"/>
                </a:cxn>
                <a:cxn ang="0">
                  <a:pos x="43" y="20"/>
                </a:cxn>
                <a:cxn ang="0">
                  <a:pos x="43" y="25"/>
                </a:cxn>
                <a:cxn ang="0">
                  <a:pos x="42" y="30"/>
                </a:cxn>
                <a:cxn ang="0">
                  <a:pos x="42" y="34"/>
                </a:cxn>
                <a:cxn ang="0">
                  <a:pos x="45" y="34"/>
                </a:cxn>
                <a:cxn ang="0">
                  <a:pos x="47" y="34"/>
                </a:cxn>
                <a:cxn ang="0">
                  <a:pos x="48" y="34"/>
                </a:cxn>
                <a:cxn ang="0">
                  <a:pos x="51" y="36"/>
                </a:cxn>
                <a:cxn ang="0">
                  <a:pos x="52" y="28"/>
                </a:cxn>
                <a:cxn ang="0">
                  <a:pos x="53" y="22"/>
                </a:cxn>
                <a:cxn ang="0">
                  <a:pos x="53" y="15"/>
                </a:cxn>
                <a:cxn ang="0">
                  <a:pos x="54" y="9"/>
                </a:cxn>
                <a:cxn ang="0">
                  <a:pos x="49" y="7"/>
                </a:cxn>
                <a:cxn ang="0">
                  <a:pos x="43" y="6"/>
                </a:cxn>
                <a:cxn ang="0">
                  <a:pos x="36" y="5"/>
                </a:cxn>
                <a:cxn ang="0">
                  <a:pos x="29" y="4"/>
                </a:cxn>
                <a:cxn ang="0">
                  <a:pos x="21" y="2"/>
                </a:cxn>
                <a:cxn ang="0">
                  <a:pos x="14" y="1"/>
                </a:cxn>
                <a:cxn ang="0">
                  <a:pos x="8" y="1"/>
                </a:cxn>
                <a:cxn ang="0">
                  <a:pos x="3" y="0"/>
                </a:cxn>
                <a:cxn ang="0">
                  <a:pos x="2" y="2"/>
                </a:cxn>
                <a:cxn ang="0">
                  <a:pos x="2" y="4"/>
                </a:cxn>
                <a:cxn ang="0">
                  <a:pos x="2" y="6"/>
                </a:cxn>
                <a:cxn ang="0">
                  <a:pos x="0" y="9"/>
                </a:cxn>
              </a:cxnLst>
              <a:rect l="0" t="0" r="r" b="b"/>
              <a:pathLst>
                <a:path w="54" h="36">
                  <a:moveTo>
                    <a:pt x="0" y="9"/>
                  </a:moveTo>
                  <a:lnTo>
                    <a:pt x="6" y="9"/>
                  </a:lnTo>
                  <a:lnTo>
                    <a:pt x="13" y="10"/>
                  </a:lnTo>
                  <a:lnTo>
                    <a:pt x="19" y="11"/>
                  </a:lnTo>
                  <a:lnTo>
                    <a:pt x="25" y="11"/>
                  </a:lnTo>
                  <a:lnTo>
                    <a:pt x="31" y="12"/>
                  </a:lnTo>
                  <a:lnTo>
                    <a:pt x="36" y="14"/>
                  </a:lnTo>
                  <a:lnTo>
                    <a:pt x="41" y="15"/>
                  </a:lnTo>
                  <a:lnTo>
                    <a:pt x="45" y="15"/>
                  </a:lnTo>
                  <a:lnTo>
                    <a:pt x="43" y="20"/>
                  </a:lnTo>
                  <a:lnTo>
                    <a:pt x="43" y="25"/>
                  </a:lnTo>
                  <a:lnTo>
                    <a:pt x="42" y="30"/>
                  </a:lnTo>
                  <a:lnTo>
                    <a:pt x="42" y="34"/>
                  </a:lnTo>
                  <a:lnTo>
                    <a:pt x="45" y="34"/>
                  </a:lnTo>
                  <a:lnTo>
                    <a:pt x="47" y="34"/>
                  </a:lnTo>
                  <a:lnTo>
                    <a:pt x="48" y="34"/>
                  </a:lnTo>
                  <a:lnTo>
                    <a:pt x="51" y="36"/>
                  </a:lnTo>
                  <a:lnTo>
                    <a:pt x="52" y="28"/>
                  </a:lnTo>
                  <a:lnTo>
                    <a:pt x="53" y="22"/>
                  </a:lnTo>
                  <a:lnTo>
                    <a:pt x="53" y="15"/>
                  </a:lnTo>
                  <a:lnTo>
                    <a:pt x="54" y="9"/>
                  </a:lnTo>
                  <a:lnTo>
                    <a:pt x="49" y="7"/>
                  </a:lnTo>
                  <a:lnTo>
                    <a:pt x="43" y="6"/>
                  </a:lnTo>
                  <a:lnTo>
                    <a:pt x="36" y="5"/>
                  </a:lnTo>
                  <a:lnTo>
                    <a:pt x="29" y="4"/>
                  </a:lnTo>
                  <a:lnTo>
                    <a:pt x="21" y="2"/>
                  </a:lnTo>
                  <a:lnTo>
                    <a:pt x="14" y="1"/>
                  </a:lnTo>
                  <a:lnTo>
                    <a:pt x="8" y="1"/>
                  </a:lnTo>
                  <a:lnTo>
                    <a:pt x="3" y="0"/>
                  </a:lnTo>
                  <a:lnTo>
                    <a:pt x="2" y="2"/>
                  </a:lnTo>
                  <a:lnTo>
                    <a:pt x="2" y="4"/>
                  </a:lnTo>
                  <a:lnTo>
                    <a:pt x="2" y="6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67" name="Freeform 39"/>
            <p:cNvSpPr>
              <a:spLocks/>
            </p:cNvSpPr>
            <p:nvPr/>
          </p:nvSpPr>
          <p:spPr bwMode="auto">
            <a:xfrm>
              <a:off x="4751" y="1620"/>
              <a:ext cx="54" cy="36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5" y="10"/>
                </a:cxn>
                <a:cxn ang="0">
                  <a:pos x="11" y="11"/>
                </a:cxn>
                <a:cxn ang="0">
                  <a:pos x="17" y="12"/>
                </a:cxn>
                <a:cxn ang="0">
                  <a:pos x="23" y="12"/>
                </a:cxn>
                <a:cxn ang="0">
                  <a:pos x="29" y="14"/>
                </a:cxn>
                <a:cxn ang="0">
                  <a:pos x="34" y="15"/>
                </a:cxn>
                <a:cxn ang="0">
                  <a:pos x="39" y="16"/>
                </a:cxn>
                <a:cxn ang="0">
                  <a:pos x="43" y="16"/>
                </a:cxn>
                <a:cxn ang="0">
                  <a:pos x="43" y="20"/>
                </a:cxn>
                <a:cxn ang="0">
                  <a:pos x="42" y="25"/>
                </a:cxn>
                <a:cxn ang="0">
                  <a:pos x="42" y="30"/>
                </a:cxn>
                <a:cxn ang="0">
                  <a:pos x="40" y="34"/>
                </a:cxn>
                <a:cxn ang="0">
                  <a:pos x="43" y="36"/>
                </a:cxn>
                <a:cxn ang="0">
                  <a:pos x="45" y="36"/>
                </a:cxn>
                <a:cxn ang="0">
                  <a:pos x="47" y="36"/>
                </a:cxn>
                <a:cxn ang="0">
                  <a:pos x="49" y="36"/>
                </a:cxn>
                <a:cxn ang="0">
                  <a:pos x="50" y="30"/>
                </a:cxn>
                <a:cxn ang="0">
                  <a:pos x="51" y="22"/>
                </a:cxn>
                <a:cxn ang="0">
                  <a:pos x="53" y="15"/>
                </a:cxn>
                <a:cxn ang="0">
                  <a:pos x="54" y="9"/>
                </a:cxn>
                <a:cxn ang="0">
                  <a:pos x="49" y="7"/>
                </a:cxn>
                <a:cxn ang="0">
                  <a:pos x="42" y="7"/>
                </a:cxn>
                <a:cxn ang="0">
                  <a:pos x="34" y="6"/>
                </a:cxn>
                <a:cxn ang="0">
                  <a:pos x="27" y="5"/>
                </a:cxn>
                <a:cxn ang="0">
                  <a:pos x="19" y="4"/>
                </a:cxn>
                <a:cxn ang="0">
                  <a:pos x="12" y="2"/>
                </a:cxn>
                <a:cxn ang="0">
                  <a:pos x="6" y="1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" y="4"/>
                </a:cxn>
                <a:cxn ang="0">
                  <a:pos x="0" y="6"/>
                </a:cxn>
                <a:cxn ang="0">
                  <a:pos x="0" y="9"/>
                </a:cxn>
              </a:cxnLst>
              <a:rect l="0" t="0" r="r" b="b"/>
              <a:pathLst>
                <a:path w="54" h="36">
                  <a:moveTo>
                    <a:pt x="0" y="9"/>
                  </a:moveTo>
                  <a:lnTo>
                    <a:pt x="5" y="10"/>
                  </a:lnTo>
                  <a:lnTo>
                    <a:pt x="11" y="11"/>
                  </a:lnTo>
                  <a:lnTo>
                    <a:pt x="17" y="12"/>
                  </a:lnTo>
                  <a:lnTo>
                    <a:pt x="23" y="12"/>
                  </a:lnTo>
                  <a:lnTo>
                    <a:pt x="29" y="14"/>
                  </a:lnTo>
                  <a:lnTo>
                    <a:pt x="34" y="15"/>
                  </a:lnTo>
                  <a:lnTo>
                    <a:pt x="39" y="16"/>
                  </a:lnTo>
                  <a:lnTo>
                    <a:pt x="43" y="16"/>
                  </a:lnTo>
                  <a:lnTo>
                    <a:pt x="43" y="20"/>
                  </a:lnTo>
                  <a:lnTo>
                    <a:pt x="42" y="25"/>
                  </a:lnTo>
                  <a:lnTo>
                    <a:pt x="42" y="30"/>
                  </a:lnTo>
                  <a:lnTo>
                    <a:pt x="40" y="34"/>
                  </a:lnTo>
                  <a:lnTo>
                    <a:pt x="43" y="36"/>
                  </a:lnTo>
                  <a:lnTo>
                    <a:pt x="45" y="36"/>
                  </a:lnTo>
                  <a:lnTo>
                    <a:pt x="47" y="36"/>
                  </a:lnTo>
                  <a:lnTo>
                    <a:pt x="49" y="36"/>
                  </a:lnTo>
                  <a:lnTo>
                    <a:pt x="50" y="30"/>
                  </a:lnTo>
                  <a:lnTo>
                    <a:pt x="51" y="22"/>
                  </a:lnTo>
                  <a:lnTo>
                    <a:pt x="53" y="15"/>
                  </a:lnTo>
                  <a:lnTo>
                    <a:pt x="54" y="9"/>
                  </a:lnTo>
                  <a:lnTo>
                    <a:pt x="49" y="7"/>
                  </a:lnTo>
                  <a:lnTo>
                    <a:pt x="42" y="7"/>
                  </a:lnTo>
                  <a:lnTo>
                    <a:pt x="34" y="6"/>
                  </a:lnTo>
                  <a:lnTo>
                    <a:pt x="27" y="5"/>
                  </a:lnTo>
                  <a:lnTo>
                    <a:pt x="19" y="4"/>
                  </a:lnTo>
                  <a:lnTo>
                    <a:pt x="12" y="2"/>
                  </a:lnTo>
                  <a:lnTo>
                    <a:pt x="6" y="1"/>
                  </a:lnTo>
                  <a:lnTo>
                    <a:pt x="1" y="0"/>
                  </a:lnTo>
                  <a:lnTo>
                    <a:pt x="1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68" name="Freeform 40"/>
            <p:cNvSpPr>
              <a:spLocks/>
            </p:cNvSpPr>
            <p:nvPr/>
          </p:nvSpPr>
          <p:spPr bwMode="auto">
            <a:xfrm>
              <a:off x="4854" y="1637"/>
              <a:ext cx="54" cy="36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5" y="9"/>
                </a:cxn>
                <a:cxn ang="0">
                  <a:pos x="11" y="10"/>
                </a:cxn>
                <a:cxn ang="0">
                  <a:pos x="17" y="11"/>
                </a:cxn>
                <a:cxn ang="0">
                  <a:pos x="25" y="11"/>
                </a:cxn>
                <a:cxn ang="0">
                  <a:pos x="30" y="13"/>
                </a:cxn>
                <a:cxn ang="0">
                  <a:pos x="36" y="14"/>
                </a:cxn>
                <a:cxn ang="0">
                  <a:pos x="41" y="15"/>
                </a:cxn>
                <a:cxn ang="0">
                  <a:pos x="44" y="15"/>
                </a:cxn>
                <a:cxn ang="0">
                  <a:pos x="43" y="20"/>
                </a:cxn>
                <a:cxn ang="0">
                  <a:pos x="43" y="25"/>
                </a:cxn>
                <a:cxn ang="0">
                  <a:pos x="42" y="30"/>
                </a:cxn>
                <a:cxn ang="0">
                  <a:pos x="41" y="35"/>
                </a:cxn>
                <a:cxn ang="0">
                  <a:pos x="43" y="35"/>
                </a:cxn>
                <a:cxn ang="0">
                  <a:pos x="46" y="35"/>
                </a:cxn>
                <a:cxn ang="0">
                  <a:pos x="48" y="35"/>
                </a:cxn>
                <a:cxn ang="0">
                  <a:pos x="49" y="36"/>
                </a:cxn>
                <a:cxn ang="0">
                  <a:pos x="51" y="29"/>
                </a:cxn>
                <a:cxn ang="0">
                  <a:pos x="52" y="21"/>
                </a:cxn>
                <a:cxn ang="0">
                  <a:pos x="53" y="15"/>
                </a:cxn>
                <a:cxn ang="0">
                  <a:pos x="54" y="8"/>
                </a:cxn>
                <a:cxn ang="0">
                  <a:pos x="49" y="6"/>
                </a:cxn>
                <a:cxn ang="0">
                  <a:pos x="43" y="6"/>
                </a:cxn>
                <a:cxn ang="0">
                  <a:pos x="36" y="5"/>
                </a:cxn>
                <a:cxn ang="0">
                  <a:pos x="28" y="4"/>
                </a:cxn>
                <a:cxn ang="0">
                  <a:pos x="20" y="3"/>
                </a:cxn>
                <a:cxn ang="0">
                  <a:pos x="12" y="1"/>
                </a:cxn>
                <a:cxn ang="0">
                  <a:pos x="6" y="1"/>
                </a:cxn>
                <a:cxn ang="0">
                  <a:pos x="1" y="0"/>
                </a:cxn>
                <a:cxn ang="0">
                  <a:pos x="1" y="3"/>
                </a:cxn>
                <a:cxn ang="0">
                  <a:pos x="1" y="4"/>
                </a:cxn>
                <a:cxn ang="0">
                  <a:pos x="1" y="6"/>
                </a:cxn>
                <a:cxn ang="0">
                  <a:pos x="0" y="9"/>
                </a:cxn>
              </a:cxnLst>
              <a:rect l="0" t="0" r="r" b="b"/>
              <a:pathLst>
                <a:path w="54" h="36">
                  <a:moveTo>
                    <a:pt x="0" y="9"/>
                  </a:moveTo>
                  <a:lnTo>
                    <a:pt x="5" y="9"/>
                  </a:lnTo>
                  <a:lnTo>
                    <a:pt x="11" y="10"/>
                  </a:lnTo>
                  <a:lnTo>
                    <a:pt x="17" y="11"/>
                  </a:lnTo>
                  <a:lnTo>
                    <a:pt x="25" y="11"/>
                  </a:lnTo>
                  <a:lnTo>
                    <a:pt x="30" y="13"/>
                  </a:lnTo>
                  <a:lnTo>
                    <a:pt x="36" y="14"/>
                  </a:lnTo>
                  <a:lnTo>
                    <a:pt x="41" y="15"/>
                  </a:lnTo>
                  <a:lnTo>
                    <a:pt x="44" y="15"/>
                  </a:lnTo>
                  <a:lnTo>
                    <a:pt x="43" y="20"/>
                  </a:lnTo>
                  <a:lnTo>
                    <a:pt x="43" y="25"/>
                  </a:lnTo>
                  <a:lnTo>
                    <a:pt x="42" y="30"/>
                  </a:lnTo>
                  <a:lnTo>
                    <a:pt x="41" y="35"/>
                  </a:lnTo>
                  <a:lnTo>
                    <a:pt x="43" y="35"/>
                  </a:lnTo>
                  <a:lnTo>
                    <a:pt x="46" y="35"/>
                  </a:lnTo>
                  <a:lnTo>
                    <a:pt x="48" y="35"/>
                  </a:lnTo>
                  <a:lnTo>
                    <a:pt x="49" y="36"/>
                  </a:lnTo>
                  <a:lnTo>
                    <a:pt x="51" y="29"/>
                  </a:lnTo>
                  <a:lnTo>
                    <a:pt x="52" y="21"/>
                  </a:lnTo>
                  <a:lnTo>
                    <a:pt x="53" y="15"/>
                  </a:lnTo>
                  <a:lnTo>
                    <a:pt x="54" y="8"/>
                  </a:lnTo>
                  <a:lnTo>
                    <a:pt x="49" y="6"/>
                  </a:lnTo>
                  <a:lnTo>
                    <a:pt x="43" y="6"/>
                  </a:lnTo>
                  <a:lnTo>
                    <a:pt x="36" y="5"/>
                  </a:lnTo>
                  <a:lnTo>
                    <a:pt x="28" y="4"/>
                  </a:lnTo>
                  <a:lnTo>
                    <a:pt x="20" y="3"/>
                  </a:lnTo>
                  <a:lnTo>
                    <a:pt x="12" y="1"/>
                  </a:lnTo>
                  <a:lnTo>
                    <a:pt x="6" y="1"/>
                  </a:lnTo>
                  <a:lnTo>
                    <a:pt x="1" y="0"/>
                  </a:lnTo>
                  <a:lnTo>
                    <a:pt x="1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69" name="Freeform 41"/>
            <p:cNvSpPr>
              <a:spLocks/>
            </p:cNvSpPr>
            <p:nvPr/>
          </p:nvSpPr>
          <p:spPr bwMode="auto">
            <a:xfrm>
              <a:off x="4634" y="1682"/>
              <a:ext cx="54" cy="3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6" y="9"/>
                </a:cxn>
                <a:cxn ang="0">
                  <a:pos x="12" y="9"/>
                </a:cxn>
                <a:cxn ang="0">
                  <a:pos x="18" y="11"/>
                </a:cxn>
                <a:cxn ang="0">
                  <a:pos x="25" y="12"/>
                </a:cxn>
                <a:cxn ang="0">
                  <a:pos x="31" y="13"/>
                </a:cxn>
                <a:cxn ang="0">
                  <a:pos x="36" y="13"/>
                </a:cxn>
                <a:cxn ang="0">
                  <a:pos x="41" y="14"/>
                </a:cxn>
                <a:cxn ang="0">
                  <a:pos x="44" y="16"/>
                </a:cxn>
                <a:cxn ang="0">
                  <a:pos x="43" y="19"/>
                </a:cxn>
                <a:cxn ang="0">
                  <a:pos x="43" y="24"/>
                </a:cxn>
                <a:cxn ang="0">
                  <a:pos x="42" y="29"/>
                </a:cxn>
                <a:cxn ang="0">
                  <a:pos x="42" y="34"/>
                </a:cxn>
                <a:cxn ang="0">
                  <a:pos x="44" y="34"/>
                </a:cxn>
                <a:cxn ang="0">
                  <a:pos x="47" y="34"/>
                </a:cxn>
                <a:cxn ang="0">
                  <a:pos x="48" y="35"/>
                </a:cxn>
                <a:cxn ang="0">
                  <a:pos x="50" y="35"/>
                </a:cxn>
                <a:cxn ang="0">
                  <a:pos x="52" y="29"/>
                </a:cxn>
                <a:cxn ang="0">
                  <a:pos x="53" y="22"/>
                </a:cxn>
                <a:cxn ang="0">
                  <a:pos x="53" y="14"/>
                </a:cxn>
                <a:cxn ang="0">
                  <a:pos x="54" y="8"/>
                </a:cxn>
                <a:cxn ang="0">
                  <a:pos x="49" y="7"/>
                </a:cxn>
                <a:cxn ang="0">
                  <a:pos x="43" y="6"/>
                </a:cxn>
                <a:cxn ang="0">
                  <a:pos x="36" y="4"/>
                </a:cxn>
                <a:cxn ang="0">
                  <a:pos x="28" y="3"/>
                </a:cxn>
                <a:cxn ang="0">
                  <a:pos x="21" y="2"/>
                </a:cxn>
                <a:cxn ang="0">
                  <a:pos x="14" y="1"/>
                </a:cxn>
                <a:cxn ang="0">
                  <a:pos x="6" y="1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1" y="6"/>
                </a:cxn>
                <a:cxn ang="0">
                  <a:pos x="0" y="8"/>
                </a:cxn>
              </a:cxnLst>
              <a:rect l="0" t="0" r="r" b="b"/>
              <a:pathLst>
                <a:path w="54" h="35">
                  <a:moveTo>
                    <a:pt x="0" y="8"/>
                  </a:moveTo>
                  <a:lnTo>
                    <a:pt x="6" y="9"/>
                  </a:lnTo>
                  <a:lnTo>
                    <a:pt x="12" y="9"/>
                  </a:lnTo>
                  <a:lnTo>
                    <a:pt x="18" y="11"/>
                  </a:lnTo>
                  <a:lnTo>
                    <a:pt x="25" y="12"/>
                  </a:lnTo>
                  <a:lnTo>
                    <a:pt x="31" y="13"/>
                  </a:lnTo>
                  <a:lnTo>
                    <a:pt x="36" y="13"/>
                  </a:lnTo>
                  <a:lnTo>
                    <a:pt x="41" y="14"/>
                  </a:lnTo>
                  <a:lnTo>
                    <a:pt x="44" y="16"/>
                  </a:lnTo>
                  <a:lnTo>
                    <a:pt x="43" y="19"/>
                  </a:lnTo>
                  <a:lnTo>
                    <a:pt x="43" y="24"/>
                  </a:lnTo>
                  <a:lnTo>
                    <a:pt x="42" y="29"/>
                  </a:lnTo>
                  <a:lnTo>
                    <a:pt x="42" y="34"/>
                  </a:lnTo>
                  <a:lnTo>
                    <a:pt x="44" y="34"/>
                  </a:lnTo>
                  <a:lnTo>
                    <a:pt x="47" y="34"/>
                  </a:lnTo>
                  <a:lnTo>
                    <a:pt x="48" y="35"/>
                  </a:lnTo>
                  <a:lnTo>
                    <a:pt x="50" y="35"/>
                  </a:lnTo>
                  <a:lnTo>
                    <a:pt x="52" y="29"/>
                  </a:lnTo>
                  <a:lnTo>
                    <a:pt x="53" y="22"/>
                  </a:lnTo>
                  <a:lnTo>
                    <a:pt x="53" y="14"/>
                  </a:lnTo>
                  <a:lnTo>
                    <a:pt x="54" y="8"/>
                  </a:lnTo>
                  <a:lnTo>
                    <a:pt x="49" y="7"/>
                  </a:lnTo>
                  <a:lnTo>
                    <a:pt x="43" y="6"/>
                  </a:lnTo>
                  <a:lnTo>
                    <a:pt x="36" y="4"/>
                  </a:lnTo>
                  <a:lnTo>
                    <a:pt x="28" y="3"/>
                  </a:lnTo>
                  <a:lnTo>
                    <a:pt x="21" y="2"/>
                  </a:lnTo>
                  <a:lnTo>
                    <a:pt x="14" y="1"/>
                  </a:lnTo>
                  <a:lnTo>
                    <a:pt x="6" y="1"/>
                  </a:lnTo>
                  <a:lnTo>
                    <a:pt x="1" y="0"/>
                  </a:lnTo>
                  <a:lnTo>
                    <a:pt x="1" y="2"/>
                  </a:lnTo>
                  <a:lnTo>
                    <a:pt x="1" y="3"/>
                  </a:lnTo>
                  <a:lnTo>
                    <a:pt x="1" y="6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70" name="Freeform 42"/>
            <p:cNvSpPr>
              <a:spLocks/>
            </p:cNvSpPr>
            <p:nvPr/>
          </p:nvSpPr>
          <p:spPr bwMode="auto">
            <a:xfrm>
              <a:off x="4739" y="1698"/>
              <a:ext cx="52" cy="3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4" y="9"/>
                </a:cxn>
                <a:cxn ang="0">
                  <a:pos x="11" y="11"/>
                </a:cxn>
                <a:cxn ang="0">
                  <a:pos x="17" y="12"/>
                </a:cxn>
                <a:cxn ang="0">
                  <a:pos x="23" y="12"/>
                </a:cxn>
                <a:cxn ang="0">
                  <a:pos x="29" y="13"/>
                </a:cxn>
                <a:cxn ang="0">
                  <a:pos x="34" y="14"/>
                </a:cxn>
                <a:cxn ang="0">
                  <a:pos x="39" y="16"/>
                </a:cxn>
                <a:cxn ang="0">
                  <a:pos x="43" y="16"/>
                </a:cxn>
                <a:cxn ang="0">
                  <a:pos x="43" y="20"/>
                </a:cxn>
                <a:cxn ang="0">
                  <a:pos x="41" y="24"/>
                </a:cxn>
                <a:cxn ang="0">
                  <a:pos x="41" y="29"/>
                </a:cxn>
                <a:cxn ang="0">
                  <a:pos x="40" y="34"/>
                </a:cxn>
                <a:cxn ang="0">
                  <a:pos x="43" y="35"/>
                </a:cxn>
                <a:cxn ang="0">
                  <a:pos x="45" y="35"/>
                </a:cxn>
                <a:cxn ang="0">
                  <a:pos x="46" y="35"/>
                </a:cxn>
                <a:cxn ang="0">
                  <a:pos x="49" y="35"/>
                </a:cxn>
                <a:cxn ang="0">
                  <a:pos x="50" y="29"/>
                </a:cxn>
                <a:cxn ang="0">
                  <a:pos x="51" y="22"/>
                </a:cxn>
                <a:cxn ang="0">
                  <a:pos x="51" y="16"/>
                </a:cxn>
                <a:cxn ang="0">
                  <a:pos x="52" y="8"/>
                </a:cxn>
                <a:cxn ang="0">
                  <a:pos x="47" y="7"/>
                </a:cxn>
                <a:cxn ang="0">
                  <a:pos x="41" y="7"/>
                </a:cxn>
                <a:cxn ang="0">
                  <a:pos x="34" y="6"/>
                </a:cxn>
                <a:cxn ang="0">
                  <a:pos x="27" y="4"/>
                </a:cxn>
                <a:cxn ang="0">
                  <a:pos x="19" y="3"/>
                </a:cxn>
                <a:cxn ang="0">
                  <a:pos x="12" y="2"/>
                </a:cxn>
                <a:cxn ang="0">
                  <a:pos x="6" y="1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" y="4"/>
                </a:cxn>
                <a:cxn ang="0">
                  <a:pos x="0" y="6"/>
                </a:cxn>
                <a:cxn ang="0">
                  <a:pos x="0" y="8"/>
                </a:cxn>
              </a:cxnLst>
              <a:rect l="0" t="0" r="r" b="b"/>
              <a:pathLst>
                <a:path w="52" h="35">
                  <a:moveTo>
                    <a:pt x="0" y="8"/>
                  </a:moveTo>
                  <a:lnTo>
                    <a:pt x="4" y="9"/>
                  </a:lnTo>
                  <a:lnTo>
                    <a:pt x="11" y="11"/>
                  </a:lnTo>
                  <a:lnTo>
                    <a:pt x="17" y="12"/>
                  </a:lnTo>
                  <a:lnTo>
                    <a:pt x="23" y="12"/>
                  </a:lnTo>
                  <a:lnTo>
                    <a:pt x="29" y="13"/>
                  </a:lnTo>
                  <a:lnTo>
                    <a:pt x="34" y="14"/>
                  </a:lnTo>
                  <a:lnTo>
                    <a:pt x="39" y="16"/>
                  </a:lnTo>
                  <a:lnTo>
                    <a:pt x="43" y="16"/>
                  </a:lnTo>
                  <a:lnTo>
                    <a:pt x="43" y="20"/>
                  </a:lnTo>
                  <a:lnTo>
                    <a:pt x="41" y="24"/>
                  </a:lnTo>
                  <a:lnTo>
                    <a:pt x="41" y="29"/>
                  </a:lnTo>
                  <a:lnTo>
                    <a:pt x="40" y="34"/>
                  </a:lnTo>
                  <a:lnTo>
                    <a:pt x="43" y="35"/>
                  </a:lnTo>
                  <a:lnTo>
                    <a:pt x="45" y="35"/>
                  </a:lnTo>
                  <a:lnTo>
                    <a:pt x="46" y="35"/>
                  </a:lnTo>
                  <a:lnTo>
                    <a:pt x="49" y="35"/>
                  </a:lnTo>
                  <a:lnTo>
                    <a:pt x="50" y="29"/>
                  </a:lnTo>
                  <a:lnTo>
                    <a:pt x="51" y="22"/>
                  </a:lnTo>
                  <a:lnTo>
                    <a:pt x="51" y="16"/>
                  </a:lnTo>
                  <a:lnTo>
                    <a:pt x="52" y="8"/>
                  </a:lnTo>
                  <a:lnTo>
                    <a:pt x="47" y="7"/>
                  </a:lnTo>
                  <a:lnTo>
                    <a:pt x="41" y="7"/>
                  </a:lnTo>
                  <a:lnTo>
                    <a:pt x="34" y="6"/>
                  </a:lnTo>
                  <a:lnTo>
                    <a:pt x="27" y="4"/>
                  </a:lnTo>
                  <a:lnTo>
                    <a:pt x="19" y="3"/>
                  </a:lnTo>
                  <a:lnTo>
                    <a:pt x="12" y="2"/>
                  </a:lnTo>
                  <a:lnTo>
                    <a:pt x="6" y="1"/>
                  </a:lnTo>
                  <a:lnTo>
                    <a:pt x="1" y="0"/>
                  </a:lnTo>
                  <a:lnTo>
                    <a:pt x="1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71" name="Freeform 43"/>
            <p:cNvSpPr>
              <a:spLocks/>
            </p:cNvSpPr>
            <p:nvPr/>
          </p:nvSpPr>
          <p:spPr bwMode="auto">
            <a:xfrm>
              <a:off x="4842" y="1715"/>
              <a:ext cx="54" cy="3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5" y="8"/>
                </a:cxn>
                <a:cxn ang="0">
                  <a:pos x="11" y="10"/>
                </a:cxn>
                <a:cxn ang="0">
                  <a:pos x="17" y="11"/>
                </a:cxn>
                <a:cxn ang="0">
                  <a:pos x="23" y="11"/>
                </a:cxn>
                <a:cxn ang="0">
                  <a:pos x="29" y="12"/>
                </a:cxn>
                <a:cxn ang="0">
                  <a:pos x="35" y="13"/>
                </a:cxn>
                <a:cxn ang="0">
                  <a:pos x="40" y="15"/>
                </a:cxn>
                <a:cxn ang="0">
                  <a:pos x="44" y="15"/>
                </a:cxn>
                <a:cxn ang="0">
                  <a:pos x="43" y="19"/>
                </a:cxn>
                <a:cxn ang="0">
                  <a:pos x="43" y="24"/>
                </a:cxn>
                <a:cxn ang="0">
                  <a:pos x="42" y="29"/>
                </a:cxn>
                <a:cxn ang="0">
                  <a:pos x="40" y="34"/>
                </a:cxn>
                <a:cxn ang="0">
                  <a:pos x="43" y="34"/>
                </a:cxn>
                <a:cxn ang="0">
                  <a:pos x="45" y="34"/>
                </a:cxn>
                <a:cxn ang="0">
                  <a:pos x="48" y="35"/>
                </a:cxn>
                <a:cxn ang="0">
                  <a:pos x="49" y="35"/>
                </a:cxn>
                <a:cxn ang="0">
                  <a:pos x="50" y="28"/>
                </a:cxn>
                <a:cxn ang="0">
                  <a:pos x="51" y="22"/>
                </a:cxn>
                <a:cxn ang="0">
                  <a:pos x="53" y="15"/>
                </a:cxn>
                <a:cxn ang="0">
                  <a:pos x="54" y="8"/>
                </a:cxn>
                <a:cxn ang="0">
                  <a:pos x="49" y="7"/>
                </a:cxn>
                <a:cxn ang="0">
                  <a:pos x="43" y="6"/>
                </a:cxn>
                <a:cxn ang="0">
                  <a:pos x="35" y="5"/>
                </a:cxn>
                <a:cxn ang="0">
                  <a:pos x="28" y="3"/>
                </a:cxn>
                <a:cxn ang="0">
                  <a:pos x="19" y="2"/>
                </a:cxn>
                <a:cxn ang="0">
                  <a:pos x="12" y="1"/>
                </a:cxn>
                <a:cxn ang="0">
                  <a:pos x="6" y="1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1" y="6"/>
                </a:cxn>
                <a:cxn ang="0">
                  <a:pos x="0" y="8"/>
                </a:cxn>
              </a:cxnLst>
              <a:rect l="0" t="0" r="r" b="b"/>
              <a:pathLst>
                <a:path w="54" h="35">
                  <a:moveTo>
                    <a:pt x="0" y="8"/>
                  </a:moveTo>
                  <a:lnTo>
                    <a:pt x="5" y="8"/>
                  </a:lnTo>
                  <a:lnTo>
                    <a:pt x="11" y="10"/>
                  </a:lnTo>
                  <a:lnTo>
                    <a:pt x="17" y="11"/>
                  </a:lnTo>
                  <a:lnTo>
                    <a:pt x="23" y="11"/>
                  </a:lnTo>
                  <a:lnTo>
                    <a:pt x="29" y="12"/>
                  </a:lnTo>
                  <a:lnTo>
                    <a:pt x="35" y="13"/>
                  </a:lnTo>
                  <a:lnTo>
                    <a:pt x="40" y="15"/>
                  </a:lnTo>
                  <a:lnTo>
                    <a:pt x="44" y="15"/>
                  </a:lnTo>
                  <a:lnTo>
                    <a:pt x="43" y="19"/>
                  </a:lnTo>
                  <a:lnTo>
                    <a:pt x="43" y="24"/>
                  </a:lnTo>
                  <a:lnTo>
                    <a:pt x="42" y="29"/>
                  </a:lnTo>
                  <a:lnTo>
                    <a:pt x="40" y="34"/>
                  </a:lnTo>
                  <a:lnTo>
                    <a:pt x="43" y="34"/>
                  </a:lnTo>
                  <a:lnTo>
                    <a:pt x="45" y="34"/>
                  </a:lnTo>
                  <a:lnTo>
                    <a:pt x="48" y="35"/>
                  </a:lnTo>
                  <a:lnTo>
                    <a:pt x="49" y="35"/>
                  </a:lnTo>
                  <a:lnTo>
                    <a:pt x="50" y="28"/>
                  </a:lnTo>
                  <a:lnTo>
                    <a:pt x="51" y="22"/>
                  </a:lnTo>
                  <a:lnTo>
                    <a:pt x="53" y="15"/>
                  </a:lnTo>
                  <a:lnTo>
                    <a:pt x="54" y="8"/>
                  </a:lnTo>
                  <a:lnTo>
                    <a:pt x="49" y="7"/>
                  </a:lnTo>
                  <a:lnTo>
                    <a:pt x="43" y="6"/>
                  </a:lnTo>
                  <a:lnTo>
                    <a:pt x="35" y="5"/>
                  </a:lnTo>
                  <a:lnTo>
                    <a:pt x="28" y="3"/>
                  </a:lnTo>
                  <a:lnTo>
                    <a:pt x="19" y="2"/>
                  </a:lnTo>
                  <a:lnTo>
                    <a:pt x="12" y="1"/>
                  </a:lnTo>
                  <a:lnTo>
                    <a:pt x="6" y="1"/>
                  </a:lnTo>
                  <a:lnTo>
                    <a:pt x="1" y="0"/>
                  </a:lnTo>
                  <a:lnTo>
                    <a:pt x="1" y="2"/>
                  </a:lnTo>
                  <a:lnTo>
                    <a:pt x="1" y="3"/>
                  </a:lnTo>
                  <a:lnTo>
                    <a:pt x="1" y="6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72" name="Freeform 44"/>
            <p:cNvSpPr>
              <a:spLocks/>
            </p:cNvSpPr>
            <p:nvPr/>
          </p:nvSpPr>
          <p:spPr bwMode="auto">
            <a:xfrm>
              <a:off x="4622" y="1759"/>
              <a:ext cx="54" cy="36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6" y="10"/>
                </a:cxn>
                <a:cxn ang="0">
                  <a:pos x="12" y="10"/>
                </a:cxn>
                <a:cxn ang="0">
                  <a:pos x="18" y="11"/>
                </a:cxn>
                <a:cxn ang="0">
                  <a:pos x="24" y="12"/>
                </a:cxn>
                <a:cxn ang="0">
                  <a:pos x="30" y="14"/>
                </a:cxn>
                <a:cxn ang="0">
                  <a:pos x="35" y="14"/>
                </a:cxn>
                <a:cxn ang="0">
                  <a:pos x="40" y="15"/>
                </a:cxn>
                <a:cxn ang="0">
                  <a:pos x="44" y="16"/>
                </a:cxn>
                <a:cxn ang="0">
                  <a:pos x="43" y="20"/>
                </a:cxn>
                <a:cxn ang="0">
                  <a:pos x="43" y="25"/>
                </a:cxn>
                <a:cxn ang="0">
                  <a:pos x="41" y="30"/>
                </a:cxn>
                <a:cxn ang="0">
                  <a:pos x="41" y="35"/>
                </a:cxn>
                <a:cxn ang="0">
                  <a:pos x="44" y="35"/>
                </a:cxn>
                <a:cxn ang="0">
                  <a:pos x="45" y="35"/>
                </a:cxn>
                <a:cxn ang="0">
                  <a:pos x="48" y="36"/>
                </a:cxn>
                <a:cxn ang="0">
                  <a:pos x="49" y="36"/>
                </a:cxn>
                <a:cxn ang="0">
                  <a:pos x="50" y="30"/>
                </a:cxn>
                <a:cxn ang="0">
                  <a:pos x="51" y="22"/>
                </a:cxn>
                <a:cxn ang="0">
                  <a:pos x="53" y="15"/>
                </a:cxn>
                <a:cxn ang="0">
                  <a:pos x="54" y="9"/>
                </a:cxn>
                <a:cxn ang="0">
                  <a:pos x="49" y="7"/>
                </a:cxn>
                <a:cxn ang="0">
                  <a:pos x="43" y="6"/>
                </a:cxn>
                <a:cxn ang="0">
                  <a:pos x="35" y="5"/>
                </a:cxn>
                <a:cxn ang="0">
                  <a:pos x="28" y="4"/>
                </a:cxn>
                <a:cxn ang="0">
                  <a:pos x="21" y="4"/>
                </a:cxn>
                <a:cxn ang="0">
                  <a:pos x="13" y="3"/>
                </a:cxn>
                <a:cxn ang="0">
                  <a:pos x="6" y="1"/>
                </a:cxn>
                <a:cxn ang="0">
                  <a:pos x="1" y="0"/>
                </a:cxn>
                <a:cxn ang="0">
                  <a:pos x="1" y="3"/>
                </a:cxn>
                <a:cxn ang="0">
                  <a:pos x="1" y="4"/>
                </a:cxn>
                <a:cxn ang="0">
                  <a:pos x="1" y="6"/>
                </a:cxn>
                <a:cxn ang="0">
                  <a:pos x="0" y="9"/>
                </a:cxn>
              </a:cxnLst>
              <a:rect l="0" t="0" r="r" b="b"/>
              <a:pathLst>
                <a:path w="54" h="36">
                  <a:moveTo>
                    <a:pt x="0" y="9"/>
                  </a:moveTo>
                  <a:lnTo>
                    <a:pt x="6" y="10"/>
                  </a:lnTo>
                  <a:lnTo>
                    <a:pt x="12" y="10"/>
                  </a:lnTo>
                  <a:lnTo>
                    <a:pt x="18" y="11"/>
                  </a:lnTo>
                  <a:lnTo>
                    <a:pt x="24" y="12"/>
                  </a:lnTo>
                  <a:lnTo>
                    <a:pt x="30" y="14"/>
                  </a:lnTo>
                  <a:lnTo>
                    <a:pt x="35" y="14"/>
                  </a:lnTo>
                  <a:lnTo>
                    <a:pt x="40" y="15"/>
                  </a:lnTo>
                  <a:lnTo>
                    <a:pt x="44" y="16"/>
                  </a:lnTo>
                  <a:lnTo>
                    <a:pt x="43" y="20"/>
                  </a:lnTo>
                  <a:lnTo>
                    <a:pt x="43" y="25"/>
                  </a:lnTo>
                  <a:lnTo>
                    <a:pt x="41" y="30"/>
                  </a:lnTo>
                  <a:lnTo>
                    <a:pt x="41" y="35"/>
                  </a:lnTo>
                  <a:lnTo>
                    <a:pt x="44" y="35"/>
                  </a:lnTo>
                  <a:lnTo>
                    <a:pt x="45" y="35"/>
                  </a:lnTo>
                  <a:lnTo>
                    <a:pt x="48" y="36"/>
                  </a:lnTo>
                  <a:lnTo>
                    <a:pt x="49" y="36"/>
                  </a:lnTo>
                  <a:lnTo>
                    <a:pt x="50" y="30"/>
                  </a:lnTo>
                  <a:lnTo>
                    <a:pt x="51" y="22"/>
                  </a:lnTo>
                  <a:lnTo>
                    <a:pt x="53" y="15"/>
                  </a:lnTo>
                  <a:lnTo>
                    <a:pt x="54" y="9"/>
                  </a:lnTo>
                  <a:lnTo>
                    <a:pt x="49" y="7"/>
                  </a:lnTo>
                  <a:lnTo>
                    <a:pt x="43" y="6"/>
                  </a:lnTo>
                  <a:lnTo>
                    <a:pt x="35" y="5"/>
                  </a:lnTo>
                  <a:lnTo>
                    <a:pt x="28" y="4"/>
                  </a:lnTo>
                  <a:lnTo>
                    <a:pt x="21" y="4"/>
                  </a:lnTo>
                  <a:lnTo>
                    <a:pt x="13" y="3"/>
                  </a:lnTo>
                  <a:lnTo>
                    <a:pt x="6" y="1"/>
                  </a:lnTo>
                  <a:lnTo>
                    <a:pt x="1" y="0"/>
                  </a:lnTo>
                  <a:lnTo>
                    <a:pt x="1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73" name="Freeform 45"/>
            <p:cNvSpPr>
              <a:spLocks/>
            </p:cNvSpPr>
            <p:nvPr/>
          </p:nvSpPr>
          <p:spPr bwMode="auto">
            <a:xfrm>
              <a:off x="4726" y="1776"/>
              <a:ext cx="53" cy="36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5" y="9"/>
                </a:cxn>
                <a:cxn ang="0">
                  <a:pos x="11" y="10"/>
                </a:cxn>
                <a:cxn ang="0">
                  <a:pos x="17" y="11"/>
                </a:cxn>
                <a:cxn ang="0">
                  <a:pos x="24" y="11"/>
                </a:cxn>
                <a:cxn ang="0">
                  <a:pos x="30" y="13"/>
                </a:cxn>
                <a:cxn ang="0">
                  <a:pos x="35" y="14"/>
                </a:cxn>
                <a:cxn ang="0">
                  <a:pos x="40" y="15"/>
                </a:cxn>
                <a:cxn ang="0">
                  <a:pos x="43" y="15"/>
                </a:cxn>
                <a:cxn ang="0">
                  <a:pos x="43" y="20"/>
                </a:cxn>
                <a:cxn ang="0">
                  <a:pos x="42" y="24"/>
                </a:cxn>
                <a:cxn ang="0">
                  <a:pos x="42" y="29"/>
                </a:cxn>
                <a:cxn ang="0">
                  <a:pos x="41" y="34"/>
                </a:cxn>
                <a:cxn ang="0">
                  <a:pos x="43" y="35"/>
                </a:cxn>
                <a:cxn ang="0">
                  <a:pos x="46" y="35"/>
                </a:cxn>
                <a:cxn ang="0">
                  <a:pos x="47" y="35"/>
                </a:cxn>
                <a:cxn ang="0">
                  <a:pos x="49" y="36"/>
                </a:cxn>
                <a:cxn ang="0">
                  <a:pos x="51" y="29"/>
                </a:cxn>
                <a:cxn ang="0">
                  <a:pos x="52" y="21"/>
                </a:cxn>
                <a:cxn ang="0">
                  <a:pos x="52" y="15"/>
                </a:cxn>
                <a:cxn ang="0">
                  <a:pos x="53" y="8"/>
                </a:cxn>
                <a:cxn ang="0">
                  <a:pos x="48" y="6"/>
                </a:cxn>
                <a:cxn ang="0">
                  <a:pos x="42" y="6"/>
                </a:cxn>
                <a:cxn ang="0">
                  <a:pos x="35" y="5"/>
                </a:cxn>
                <a:cxn ang="0">
                  <a:pos x="27" y="4"/>
                </a:cxn>
                <a:cxn ang="0">
                  <a:pos x="20" y="3"/>
                </a:cxn>
                <a:cxn ang="0">
                  <a:pos x="13" y="2"/>
                </a:cxn>
                <a:cxn ang="0">
                  <a:pos x="6" y="2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" y="4"/>
                </a:cxn>
                <a:cxn ang="0">
                  <a:pos x="0" y="5"/>
                </a:cxn>
                <a:cxn ang="0">
                  <a:pos x="0" y="8"/>
                </a:cxn>
              </a:cxnLst>
              <a:rect l="0" t="0" r="r" b="b"/>
              <a:pathLst>
                <a:path w="53" h="36">
                  <a:moveTo>
                    <a:pt x="0" y="8"/>
                  </a:moveTo>
                  <a:lnTo>
                    <a:pt x="5" y="9"/>
                  </a:lnTo>
                  <a:lnTo>
                    <a:pt x="11" y="10"/>
                  </a:lnTo>
                  <a:lnTo>
                    <a:pt x="17" y="11"/>
                  </a:lnTo>
                  <a:lnTo>
                    <a:pt x="24" y="11"/>
                  </a:lnTo>
                  <a:lnTo>
                    <a:pt x="30" y="13"/>
                  </a:lnTo>
                  <a:lnTo>
                    <a:pt x="35" y="14"/>
                  </a:lnTo>
                  <a:lnTo>
                    <a:pt x="40" y="15"/>
                  </a:lnTo>
                  <a:lnTo>
                    <a:pt x="43" y="15"/>
                  </a:lnTo>
                  <a:lnTo>
                    <a:pt x="43" y="20"/>
                  </a:lnTo>
                  <a:lnTo>
                    <a:pt x="42" y="24"/>
                  </a:lnTo>
                  <a:lnTo>
                    <a:pt x="42" y="29"/>
                  </a:lnTo>
                  <a:lnTo>
                    <a:pt x="41" y="34"/>
                  </a:lnTo>
                  <a:lnTo>
                    <a:pt x="43" y="35"/>
                  </a:lnTo>
                  <a:lnTo>
                    <a:pt x="46" y="35"/>
                  </a:lnTo>
                  <a:lnTo>
                    <a:pt x="47" y="35"/>
                  </a:lnTo>
                  <a:lnTo>
                    <a:pt x="49" y="36"/>
                  </a:lnTo>
                  <a:lnTo>
                    <a:pt x="51" y="29"/>
                  </a:lnTo>
                  <a:lnTo>
                    <a:pt x="52" y="21"/>
                  </a:lnTo>
                  <a:lnTo>
                    <a:pt x="52" y="15"/>
                  </a:lnTo>
                  <a:lnTo>
                    <a:pt x="53" y="8"/>
                  </a:lnTo>
                  <a:lnTo>
                    <a:pt x="48" y="6"/>
                  </a:lnTo>
                  <a:lnTo>
                    <a:pt x="42" y="6"/>
                  </a:lnTo>
                  <a:lnTo>
                    <a:pt x="35" y="5"/>
                  </a:lnTo>
                  <a:lnTo>
                    <a:pt x="27" y="4"/>
                  </a:lnTo>
                  <a:lnTo>
                    <a:pt x="20" y="3"/>
                  </a:lnTo>
                  <a:lnTo>
                    <a:pt x="13" y="2"/>
                  </a:lnTo>
                  <a:lnTo>
                    <a:pt x="6" y="2"/>
                  </a:lnTo>
                  <a:lnTo>
                    <a:pt x="1" y="0"/>
                  </a:lnTo>
                  <a:lnTo>
                    <a:pt x="1" y="2"/>
                  </a:lnTo>
                  <a:lnTo>
                    <a:pt x="1" y="4"/>
                  </a:lnTo>
                  <a:lnTo>
                    <a:pt x="0" y="5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74" name="Freeform 46"/>
            <p:cNvSpPr>
              <a:spLocks/>
            </p:cNvSpPr>
            <p:nvPr/>
          </p:nvSpPr>
          <p:spPr bwMode="auto">
            <a:xfrm>
              <a:off x="4829" y="1792"/>
              <a:ext cx="55" cy="114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5" y="10"/>
                </a:cxn>
                <a:cxn ang="0">
                  <a:pos x="12" y="10"/>
                </a:cxn>
                <a:cxn ang="0">
                  <a:pos x="18" y="11"/>
                </a:cxn>
                <a:cxn ang="0">
                  <a:pos x="24" y="13"/>
                </a:cxn>
                <a:cxn ang="0">
                  <a:pos x="30" y="14"/>
                </a:cxn>
                <a:cxn ang="0">
                  <a:pos x="36" y="14"/>
                </a:cxn>
                <a:cxn ang="0">
                  <a:pos x="41" y="15"/>
                </a:cxn>
                <a:cxn ang="0">
                  <a:pos x="45" y="16"/>
                </a:cxn>
                <a:cxn ang="0">
                  <a:pos x="42" y="32"/>
                </a:cxn>
                <a:cxn ang="0">
                  <a:pos x="37" y="59"/>
                </a:cxn>
                <a:cxn ang="0">
                  <a:pos x="32" y="88"/>
                </a:cxn>
                <a:cxn ang="0">
                  <a:pos x="29" y="111"/>
                </a:cxn>
                <a:cxn ang="0">
                  <a:pos x="31" y="112"/>
                </a:cxn>
                <a:cxn ang="0">
                  <a:pos x="34" y="112"/>
                </a:cxn>
                <a:cxn ang="0">
                  <a:pos x="36" y="112"/>
                </a:cxn>
                <a:cxn ang="0">
                  <a:pos x="37" y="114"/>
                </a:cxn>
                <a:cxn ang="0">
                  <a:pos x="41" y="94"/>
                </a:cxn>
                <a:cxn ang="0">
                  <a:pos x="46" y="61"/>
                </a:cxn>
                <a:cxn ang="0">
                  <a:pos x="51" y="29"/>
                </a:cxn>
                <a:cxn ang="0">
                  <a:pos x="55" y="9"/>
                </a:cxn>
                <a:cxn ang="0">
                  <a:pos x="50" y="8"/>
                </a:cxn>
                <a:cxn ang="0">
                  <a:pos x="44" y="6"/>
                </a:cxn>
                <a:cxn ang="0">
                  <a:pos x="36" y="5"/>
                </a:cxn>
                <a:cxn ang="0">
                  <a:pos x="29" y="4"/>
                </a:cxn>
                <a:cxn ang="0">
                  <a:pos x="20" y="3"/>
                </a:cxn>
                <a:cxn ang="0">
                  <a:pos x="13" y="2"/>
                </a:cxn>
                <a:cxn ang="0">
                  <a:pos x="7" y="2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2" y="4"/>
                </a:cxn>
                <a:cxn ang="0">
                  <a:pos x="2" y="6"/>
                </a:cxn>
                <a:cxn ang="0">
                  <a:pos x="0" y="9"/>
                </a:cxn>
              </a:cxnLst>
              <a:rect l="0" t="0" r="r" b="b"/>
              <a:pathLst>
                <a:path w="55" h="114">
                  <a:moveTo>
                    <a:pt x="0" y="9"/>
                  </a:moveTo>
                  <a:lnTo>
                    <a:pt x="5" y="10"/>
                  </a:lnTo>
                  <a:lnTo>
                    <a:pt x="12" y="10"/>
                  </a:lnTo>
                  <a:lnTo>
                    <a:pt x="18" y="11"/>
                  </a:lnTo>
                  <a:lnTo>
                    <a:pt x="24" y="13"/>
                  </a:lnTo>
                  <a:lnTo>
                    <a:pt x="30" y="14"/>
                  </a:lnTo>
                  <a:lnTo>
                    <a:pt x="36" y="14"/>
                  </a:lnTo>
                  <a:lnTo>
                    <a:pt x="41" y="15"/>
                  </a:lnTo>
                  <a:lnTo>
                    <a:pt x="45" y="16"/>
                  </a:lnTo>
                  <a:lnTo>
                    <a:pt x="42" y="32"/>
                  </a:lnTo>
                  <a:lnTo>
                    <a:pt x="37" y="59"/>
                  </a:lnTo>
                  <a:lnTo>
                    <a:pt x="32" y="88"/>
                  </a:lnTo>
                  <a:lnTo>
                    <a:pt x="29" y="111"/>
                  </a:lnTo>
                  <a:lnTo>
                    <a:pt x="31" y="112"/>
                  </a:lnTo>
                  <a:lnTo>
                    <a:pt x="34" y="112"/>
                  </a:lnTo>
                  <a:lnTo>
                    <a:pt x="36" y="112"/>
                  </a:lnTo>
                  <a:lnTo>
                    <a:pt x="37" y="114"/>
                  </a:lnTo>
                  <a:lnTo>
                    <a:pt x="41" y="94"/>
                  </a:lnTo>
                  <a:lnTo>
                    <a:pt x="46" y="61"/>
                  </a:lnTo>
                  <a:lnTo>
                    <a:pt x="51" y="29"/>
                  </a:lnTo>
                  <a:lnTo>
                    <a:pt x="55" y="9"/>
                  </a:lnTo>
                  <a:lnTo>
                    <a:pt x="50" y="8"/>
                  </a:lnTo>
                  <a:lnTo>
                    <a:pt x="44" y="6"/>
                  </a:lnTo>
                  <a:lnTo>
                    <a:pt x="36" y="5"/>
                  </a:lnTo>
                  <a:lnTo>
                    <a:pt x="29" y="4"/>
                  </a:lnTo>
                  <a:lnTo>
                    <a:pt x="20" y="3"/>
                  </a:lnTo>
                  <a:lnTo>
                    <a:pt x="13" y="2"/>
                  </a:lnTo>
                  <a:lnTo>
                    <a:pt x="7" y="2"/>
                  </a:lnTo>
                  <a:lnTo>
                    <a:pt x="2" y="0"/>
                  </a:lnTo>
                  <a:lnTo>
                    <a:pt x="2" y="2"/>
                  </a:lnTo>
                  <a:lnTo>
                    <a:pt x="2" y="4"/>
                  </a:lnTo>
                  <a:lnTo>
                    <a:pt x="2" y="6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75" name="Freeform 47"/>
            <p:cNvSpPr>
              <a:spLocks/>
            </p:cNvSpPr>
            <p:nvPr/>
          </p:nvSpPr>
          <p:spPr bwMode="auto">
            <a:xfrm>
              <a:off x="4609" y="1837"/>
              <a:ext cx="54" cy="3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5" y="9"/>
                </a:cxn>
                <a:cxn ang="0">
                  <a:pos x="11" y="11"/>
                </a:cxn>
                <a:cxn ang="0">
                  <a:pos x="18" y="12"/>
                </a:cxn>
                <a:cxn ang="0">
                  <a:pos x="25" y="12"/>
                </a:cxn>
                <a:cxn ang="0">
                  <a:pos x="30" y="13"/>
                </a:cxn>
                <a:cxn ang="0">
                  <a:pos x="36" y="14"/>
                </a:cxn>
                <a:cxn ang="0">
                  <a:pos x="41" y="16"/>
                </a:cxn>
                <a:cxn ang="0">
                  <a:pos x="45" y="16"/>
                </a:cxn>
                <a:cxn ang="0">
                  <a:pos x="43" y="21"/>
                </a:cxn>
                <a:cxn ang="0">
                  <a:pos x="43" y="24"/>
                </a:cxn>
                <a:cxn ang="0">
                  <a:pos x="42" y="29"/>
                </a:cxn>
                <a:cxn ang="0">
                  <a:pos x="41" y="34"/>
                </a:cxn>
                <a:cxn ang="0">
                  <a:pos x="43" y="35"/>
                </a:cxn>
                <a:cxn ang="0">
                  <a:pos x="46" y="35"/>
                </a:cxn>
                <a:cxn ang="0">
                  <a:pos x="48" y="35"/>
                </a:cxn>
                <a:cxn ang="0">
                  <a:pos x="50" y="35"/>
                </a:cxn>
                <a:cxn ang="0">
                  <a:pos x="51" y="29"/>
                </a:cxn>
                <a:cxn ang="0">
                  <a:pos x="52" y="22"/>
                </a:cxn>
                <a:cxn ang="0">
                  <a:pos x="53" y="14"/>
                </a:cxn>
                <a:cxn ang="0">
                  <a:pos x="54" y="8"/>
                </a:cxn>
                <a:cxn ang="0">
                  <a:pos x="50" y="7"/>
                </a:cxn>
                <a:cxn ang="0">
                  <a:pos x="43" y="7"/>
                </a:cxn>
                <a:cxn ang="0">
                  <a:pos x="36" y="6"/>
                </a:cxn>
                <a:cxn ang="0">
                  <a:pos x="29" y="5"/>
                </a:cxn>
                <a:cxn ang="0">
                  <a:pos x="20" y="3"/>
                </a:cxn>
                <a:cxn ang="0">
                  <a:pos x="13" y="2"/>
                </a:cxn>
                <a:cxn ang="0">
                  <a:pos x="7" y="1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2" y="6"/>
                </a:cxn>
                <a:cxn ang="0">
                  <a:pos x="0" y="8"/>
                </a:cxn>
              </a:cxnLst>
              <a:rect l="0" t="0" r="r" b="b"/>
              <a:pathLst>
                <a:path w="54" h="35">
                  <a:moveTo>
                    <a:pt x="0" y="8"/>
                  </a:moveTo>
                  <a:lnTo>
                    <a:pt x="5" y="9"/>
                  </a:lnTo>
                  <a:lnTo>
                    <a:pt x="11" y="11"/>
                  </a:lnTo>
                  <a:lnTo>
                    <a:pt x="18" y="12"/>
                  </a:lnTo>
                  <a:lnTo>
                    <a:pt x="25" y="12"/>
                  </a:lnTo>
                  <a:lnTo>
                    <a:pt x="30" y="13"/>
                  </a:lnTo>
                  <a:lnTo>
                    <a:pt x="36" y="14"/>
                  </a:lnTo>
                  <a:lnTo>
                    <a:pt x="41" y="16"/>
                  </a:lnTo>
                  <a:lnTo>
                    <a:pt x="45" y="16"/>
                  </a:lnTo>
                  <a:lnTo>
                    <a:pt x="43" y="21"/>
                  </a:lnTo>
                  <a:lnTo>
                    <a:pt x="43" y="24"/>
                  </a:lnTo>
                  <a:lnTo>
                    <a:pt x="42" y="29"/>
                  </a:lnTo>
                  <a:lnTo>
                    <a:pt x="41" y="34"/>
                  </a:lnTo>
                  <a:lnTo>
                    <a:pt x="43" y="35"/>
                  </a:lnTo>
                  <a:lnTo>
                    <a:pt x="46" y="35"/>
                  </a:lnTo>
                  <a:lnTo>
                    <a:pt x="48" y="35"/>
                  </a:lnTo>
                  <a:lnTo>
                    <a:pt x="50" y="35"/>
                  </a:lnTo>
                  <a:lnTo>
                    <a:pt x="51" y="29"/>
                  </a:lnTo>
                  <a:lnTo>
                    <a:pt x="52" y="22"/>
                  </a:lnTo>
                  <a:lnTo>
                    <a:pt x="53" y="14"/>
                  </a:lnTo>
                  <a:lnTo>
                    <a:pt x="54" y="8"/>
                  </a:lnTo>
                  <a:lnTo>
                    <a:pt x="50" y="7"/>
                  </a:lnTo>
                  <a:lnTo>
                    <a:pt x="43" y="7"/>
                  </a:lnTo>
                  <a:lnTo>
                    <a:pt x="36" y="6"/>
                  </a:lnTo>
                  <a:lnTo>
                    <a:pt x="29" y="5"/>
                  </a:lnTo>
                  <a:lnTo>
                    <a:pt x="20" y="3"/>
                  </a:lnTo>
                  <a:lnTo>
                    <a:pt x="13" y="2"/>
                  </a:lnTo>
                  <a:lnTo>
                    <a:pt x="7" y="1"/>
                  </a:lnTo>
                  <a:lnTo>
                    <a:pt x="2" y="0"/>
                  </a:lnTo>
                  <a:lnTo>
                    <a:pt x="2" y="2"/>
                  </a:lnTo>
                  <a:lnTo>
                    <a:pt x="2" y="3"/>
                  </a:lnTo>
                  <a:lnTo>
                    <a:pt x="2" y="6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76" name="Freeform 48"/>
            <p:cNvSpPr>
              <a:spLocks/>
            </p:cNvSpPr>
            <p:nvPr/>
          </p:nvSpPr>
          <p:spPr bwMode="auto">
            <a:xfrm>
              <a:off x="4714" y="1854"/>
              <a:ext cx="53" cy="36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5" y="8"/>
                </a:cxn>
                <a:cxn ang="0">
                  <a:pos x="11" y="10"/>
                </a:cxn>
                <a:cxn ang="0">
                  <a:pos x="17" y="11"/>
                </a:cxn>
                <a:cxn ang="0">
                  <a:pos x="23" y="11"/>
                </a:cxn>
                <a:cxn ang="0">
                  <a:pos x="29" y="12"/>
                </a:cxn>
                <a:cxn ang="0">
                  <a:pos x="34" y="13"/>
                </a:cxn>
                <a:cxn ang="0">
                  <a:pos x="39" y="15"/>
                </a:cxn>
                <a:cxn ang="0">
                  <a:pos x="43" y="15"/>
                </a:cxn>
                <a:cxn ang="0">
                  <a:pos x="43" y="20"/>
                </a:cxn>
                <a:cxn ang="0">
                  <a:pos x="42" y="24"/>
                </a:cxn>
                <a:cxn ang="0">
                  <a:pos x="42" y="29"/>
                </a:cxn>
                <a:cxn ang="0">
                  <a:pos x="40" y="34"/>
                </a:cxn>
                <a:cxn ang="0">
                  <a:pos x="43" y="34"/>
                </a:cxn>
                <a:cxn ang="0">
                  <a:pos x="45" y="34"/>
                </a:cxn>
                <a:cxn ang="0">
                  <a:pos x="47" y="34"/>
                </a:cxn>
                <a:cxn ang="0">
                  <a:pos x="49" y="36"/>
                </a:cxn>
                <a:cxn ang="0">
                  <a:pos x="50" y="28"/>
                </a:cxn>
                <a:cxn ang="0">
                  <a:pos x="52" y="21"/>
                </a:cxn>
                <a:cxn ang="0">
                  <a:pos x="52" y="15"/>
                </a:cxn>
                <a:cxn ang="0">
                  <a:pos x="53" y="7"/>
                </a:cxn>
                <a:cxn ang="0">
                  <a:pos x="48" y="6"/>
                </a:cxn>
                <a:cxn ang="0">
                  <a:pos x="42" y="6"/>
                </a:cxn>
                <a:cxn ang="0">
                  <a:pos x="34" y="5"/>
                </a:cxn>
                <a:cxn ang="0">
                  <a:pos x="27" y="4"/>
                </a:cxn>
                <a:cxn ang="0">
                  <a:pos x="20" y="2"/>
                </a:cxn>
                <a:cxn ang="0">
                  <a:pos x="12" y="1"/>
                </a:cxn>
                <a:cxn ang="0">
                  <a:pos x="6" y="1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8"/>
                </a:cxn>
              </a:cxnLst>
              <a:rect l="0" t="0" r="r" b="b"/>
              <a:pathLst>
                <a:path w="53" h="36">
                  <a:moveTo>
                    <a:pt x="0" y="8"/>
                  </a:moveTo>
                  <a:lnTo>
                    <a:pt x="5" y="8"/>
                  </a:lnTo>
                  <a:lnTo>
                    <a:pt x="11" y="10"/>
                  </a:lnTo>
                  <a:lnTo>
                    <a:pt x="17" y="11"/>
                  </a:lnTo>
                  <a:lnTo>
                    <a:pt x="23" y="11"/>
                  </a:lnTo>
                  <a:lnTo>
                    <a:pt x="29" y="12"/>
                  </a:lnTo>
                  <a:lnTo>
                    <a:pt x="34" y="13"/>
                  </a:lnTo>
                  <a:lnTo>
                    <a:pt x="39" y="15"/>
                  </a:lnTo>
                  <a:lnTo>
                    <a:pt x="43" y="15"/>
                  </a:lnTo>
                  <a:lnTo>
                    <a:pt x="43" y="20"/>
                  </a:lnTo>
                  <a:lnTo>
                    <a:pt x="42" y="24"/>
                  </a:lnTo>
                  <a:lnTo>
                    <a:pt x="42" y="29"/>
                  </a:lnTo>
                  <a:lnTo>
                    <a:pt x="40" y="34"/>
                  </a:lnTo>
                  <a:lnTo>
                    <a:pt x="43" y="34"/>
                  </a:lnTo>
                  <a:lnTo>
                    <a:pt x="45" y="34"/>
                  </a:lnTo>
                  <a:lnTo>
                    <a:pt x="47" y="34"/>
                  </a:lnTo>
                  <a:lnTo>
                    <a:pt x="49" y="36"/>
                  </a:lnTo>
                  <a:lnTo>
                    <a:pt x="50" y="28"/>
                  </a:lnTo>
                  <a:lnTo>
                    <a:pt x="52" y="21"/>
                  </a:lnTo>
                  <a:lnTo>
                    <a:pt x="52" y="15"/>
                  </a:lnTo>
                  <a:lnTo>
                    <a:pt x="53" y="7"/>
                  </a:lnTo>
                  <a:lnTo>
                    <a:pt x="48" y="6"/>
                  </a:lnTo>
                  <a:lnTo>
                    <a:pt x="42" y="6"/>
                  </a:lnTo>
                  <a:lnTo>
                    <a:pt x="34" y="5"/>
                  </a:lnTo>
                  <a:lnTo>
                    <a:pt x="27" y="4"/>
                  </a:lnTo>
                  <a:lnTo>
                    <a:pt x="20" y="2"/>
                  </a:lnTo>
                  <a:lnTo>
                    <a:pt x="12" y="1"/>
                  </a:lnTo>
                  <a:lnTo>
                    <a:pt x="6" y="1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77" name="Freeform 49"/>
            <p:cNvSpPr>
              <a:spLocks/>
            </p:cNvSpPr>
            <p:nvPr/>
          </p:nvSpPr>
          <p:spPr bwMode="auto">
            <a:xfrm>
              <a:off x="4971" y="1576"/>
              <a:ext cx="53" cy="3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2"/>
                </a:cxn>
                <a:cxn ang="0">
                  <a:pos x="0" y="3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5" y="10"/>
                </a:cxn>
                <a:cxn ang="0">
                  <a:pos x="11" y="10"/>
                </a:cxn>
                <a:cxn ang="0">
                  <a:pos x="17" y="11"/>
                </a:cxn>
                <a:cxn ang="0">
                  <a:pos x="23" y="12"/>
                </a:cxn>
                <a:cxn ang="0">
                  <a:pos x="29" y="13"/>
                </a:cxn>
                <a:cxn ang="0">
                  <a:pos x="34" y="13"/>
                </a:cxn>
                <a:cxn ang="0">
                  <a:pos x="39" y="14"/>
                </a:cxn>
                <a:cxn ang="0">
                  <a:pos x="43" y="14"/>
                </a:cxn>
                <a:cxn ang="0">
                  <a:pos x="43" y="19"/>
                </a:cxn>
                <a:cxn ang="0">
                  <a:pos x="42" y="24"/>
                </a:cxn>
                <a:cxn ang="0">
                  <a:pos x="42" y="29"/>
                </a:cxn>
                <a:cxn ang="0">
                  <a:pos x="40" y="34"/>
                </a:cxn>
                <a:cxn ang="0">
                  <a:pos x="43" y="34"/>
                </a:cxn>
                <a:cxn ang="0">
                  <a:pos x="45" y="34"/>
                </a:cxn>
                <a:cxn ang="0">
                  <a:pos x="47" y="35"/>
                </a:cxn>
                <a:cxn ang="0">
                  <a:pos x="49" y="35"/>
                </a:cxn>
                <a:cxn ang="0">
                  <a:pos x="50" y="29"/>
                </a:cxn>
                <a:cxn ang="0">
                  <a:pos x="52" y="22"/>
                </a:cxn>
                <a:cxn ang="0">
                  <a:pos x="52" y="14"/>
                </a:cxn>
                <a:cxn ang="0">
                  <a:pos x="53" y="8"/>
                </a:cxn>
                <a:cxn ang="0">
                  <a:pos x="48" y="7"/>
                </a:cxn>
                <a:cxn ang="0">
                  <a:pos x="42" y="6"/>
                </a:cxn>
                <a:cxn ang="0">
                  <a:pos x="34" y="5"/>
                </a:cxn>
                <a:cxn ang="0">
                  <a:pos x="27" y="3"/>
                </a:cxn>
                <a:cxn ang="0">
                  <a:pos x="20" y="2"/>
                </a:cxn>
                <a:cxn ang="0">
                  <a:pos x="12" y="1"/>
                </a:cxn>
                <a:cxn ang="0">
                  <a:pos x="6" y="1"/>
                </a:cxn>
                <a:cxn ang="0">
                  <a:pos x="1" y="0"/>
                </a:cxn>
              </a:cxnLst>
              <a:rect l="0" t="0" r="r" b="b"/>
              <a:pathLst>
                <a:path w="53" h="35">
                  <a:moveTo>
                    <a:pt x="1" y="0"/>
                  </a:moveTo>
                  <a:lnTo>
                    <a:pt x="0" y="2"/>
                  </a:lnTo>
                  <a:lnTo>
                    <a:pt x="0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5" y="10"/>
                  </a:lnTo>
                  <a:lnTo>
                    <a:pt x="11" y="10"/>
                  </a:lnTo>
                  <a:lnTo>
                    <a:pt x="17" y="11"/>
                  </a:lnTo>
                  <a:lnTo>
                    <a:pt x="23" y="12"/>
                  </a:lnTo>
                  <a:lnTo>
                    <a:pt x="29" y="13"/>
                  </a:lnTo>
                  <a:lnTo>
                    <a:pt x="34" y="13"/>
                  </a:lnTo>
                  <a:lnTo>
                    <a:pt x="39" y="14"/>
                  </a:lnTo>
                  <a:lnTo>
                    <a:pt x="43" y="14"/>
                  </a:lnTo>
                  <a:lnTo>
                    <a:pt x="43" y="19"/>
                  </a:lnTo>
                  <a:lnTo>
                    <a:pt x="42" y="24"/>
                  </a:lnTo>
                  <a:lnTo>
                    <a:pt x="42" y="29"/>
                  </a:lnTo>
                  <a:lnTo>
                    <a:pt x="40" y="34"/>
                  </a:lnTo>
                  <a:lnTo>
                    <a:pt x="43" y="34"/>
                  </a:lnTo>
                  <a:lnTo>
                    <a:pt x="45" y="34"/>
                  </a:lnTo>
                  <a:lnTo>
                    <a:pt x="47" y="35"/>
                  </a:lnTo>
                  <a:lnTo>
                    <a:pt x="49" y="35"/>
                  </a:lnTo>
                  <a:lnTo>
                    <a:pt x="50" y="29"/>
                  </a:lnTo>
                  <a:lnTo>
                    <a:pt x="52" y="22"/>
                  </a:lnTo>
                  <a:lnTo>
                    <a:pt x="52" y="14"/>
                  </a:lnTo>
                  <a:lnTo>
                    <a:pt x="53" y="8"/>
                  </a:lnTo>
                  <a:lnTo>
                    <a:pt x="48" y="7"/>
                  </a:lnTo>
                  <a:lnTo>
                    <a:pt x="42" y="6"/>
                  </a:lnTo>
                  <a:lnTo>
                    <a:pt x="34" y="5"/>
                  </a:lnTo>
                  <a:lnTo>
                    <a:pt x="27" y="3"/>
                  </a:lnTo>
                  <a:lnTo>
                    <a:pt x="20" y="2"/>
                  </a:lnTo>
                  <a:lnTo>
                    <a:pt x="12" y="1"/>
                  </a:lnTo>
                  <a:lnTo>
                    <a:pt x="6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78" name="Freeform 50"/>
            <p:cNvSpPr>
              <a:spLocks/>
            </p:cNvSpPr>
            <p:nvPr/>
          </p:nvSpPr>
          <p:spPr bwMode="auto">
            <a:xfrm>
              <a:off x="4959" y="1653"/>
              <a:ext cx="52" cy="36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5" y="10"/>
                </a:cxn>
                <a:cxn ang="0">
                  <a:pos x="11" y="10"/>
                </a:cxn>
                <a:cxn ang="0">
                  <a:pos x="17" y="11"/>
                </a:cxn>
                <a:cxn ang="0">
                  <a:pos x="23" y="13"/>
                </a:cxn>
                <a:cxn ang="0">
                  <a:pos x="29" y="14"/>
                </a:cxn>
                <a:cxn ang="0">
                  <a:pos x="34" y="14"/>
                </a:cxn>
                <a:cxn ang="0">
                  <a:pos x="39" y="15"/>
                </a:cxn>
                <a:cxn ang="0">
                  <a:pos x="43" y="16"/>
                </a:cxn>
                <a:cxn ang="0">
                  <a:pos x="43" y="20"/>
                </a:cxn>
                <a:cxn ang="0">
                  <a:pos x="41" y="25"/>
                </a:cxn>
                <a:cxn ang="0">
                  <a:pos x="41" y="30"/>
                </a:cxn>
                <a:cxn ang="0">
                  <a:pos x="40" y="35"/>
                </a:cxn>
                <a:cxn ang="0">
                  <a:pos x="43" y="35"/>
                </a:cxn>
                <a:cxn ang="0">
                  <a:pos x="45" y="35"/>
                </a:cxn>
                <a:cxn ang="0">
                  <a:pos x="46" y="36"/>
                </a:cxn>
                <a:cxn ang="0">
                  <a:pos x="49" y="36"/>
                </a:cxn>
                <a:cxn ang="0">
                  <a:pos x="50" y="30"/>
                </a:cxn>
                <a:cxn ang="0">
                  <a:pos x="51" y="22"/>
                </a:cxn>
                <a:cxn ang="0">
                  <a:pos x="51" y="15"/>
                </a:cxn>
                <a:cxn ang="0">
                  <a:pos x="52" y="9"/>
                </a:cxn>
                <a:cxn ang="0">
                  <a:pos x="48" y="8"/>
                </a:cxn>
                <a:cxn ang="0">
                  <a:pos x="41" y="6"/>
                </a:cxn>
                <a:cxn ang="0">
                  <a:pos x="34" y="5"/>
                </a:cxn>
                <a:cxn ang="0">
                  <a:pos x="27" y="4"/>
                </a:cxn>
                <a:cxn ang="0">
                  <a:pos x="19" y="4"/>
                </a:cxn>
                <a:cxn ang="0">
                  <a:pos x="12" y="3"/>
                </a:cxn>
                <a:cxn ang="0">
                  <a:pos x="6" y="1"/>
                </a:cxn>
                <a:cxn ang="0">
                  <a:pos x="1" y="0"/>
                </a:cxn>
                <a:cxn ang="0">
                  <a:pos x="0" y="3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9"/>
                </a:cxn>
              </a:cxnLst>
              <a:rect l="0" t="0" r="r" b="b"/>
              <a:pathLst>
                <a:path w="52" h="36">
                  <a:moveTo>
                    <a:pt x="0" y="9"/>
                  </a:moveTo>
                  <a:lnTo>
                    <a:pt x="5" y="10"/>
                  </a:lnTo>
                  <a:lnTo>
                    <a:pt x="11" y="10"/>
                  </a:lnTo>
                  <a:lnTo>
                    <a:pt x="17" y="11"/>
                  </a:lnTo>
                  <a:lnTo>
                    <a:pt x="23" y="13"/>
                  </a:lnTo>
                  <a:lnTo>
                    <a:pt x="29" y="14"/>
                  </a:lnTo>
                  <a:lnTo>
                    <a:pt x="34" y="14"/>
                  </a:lnTo>
                  <a:lnTo>
                    <a:pt x="39" y="15"/>
                  </a:lnTo>
                  <a:lnTo>
                    <a:pt x="43" y="16"/>
                  </a:lnTo>
                  <a:lnTo>
                    <a:pt x="43" y="20"/>
                  </a:lnTo>
                  <a:lnTo>
                    <a:pt x="41" y="25"/>
                  </a:lnTo>
                  <a:lnTo>
                    <a:pt x="41" y="30"/>
                  </a:lnTo>
                  <a:lnTo>
                    <a:pt x="40" y="35"/>
                  </a:lnTo>
                  <a:lnTo>
                    <a:pt x="43" y="35"/>
                  </a:lnTo>
                  <a:lnTo>
                    <a:pt x="45" y="35"/>
                  </a:lnTo>
                  <a:lnTo>
                    <a:pt x="46" y="36"/>
                  </a:lnTo>
                  <a:lnTo>
                    <a:pt x="49" y="36"/>
                  </a:lnTo>
                  <a:lnTo>
                    <a:pt x="50" y="30"/>
                  </a:lnTo>
                  <a:lnTo>
                    <a:pt x="51" y="22"/>
                  </a:lnTo>
                  <a:lnTo>
                    <a:pt x="51" y="15"/>
                  </a:lnTo>
                  <a:lnTo>
                    <a:pt x="52" y="9"/>
                  </a:lnTo>
                  <a:lnTo>
                    <a:pt x="48" y="8"/>
                  </a:lnTo>
                  <a:lnTo>
                    <a:pt x="41" y="6"/>
                  </a:lnTo>
                  <a:lnTo>
                    <a:pt x="34" y="5"/>
                  </a:lnTo>
                  <a:lnTo>
                    <a:pt x="27" y="4"/>
                  </a:lnTo>
                  <a:lnTo>
                    <a:pt x="19" y="4"/>
                  </a:lnTo>
                  <a:lnTo>
                    <a:pt x="12" y="3"/>
                  </a:lnTo>
                  <a:lnTo>
                    <a:pt x="6" y="1"/>
                  </a:lnTo>
                  <a:lnTo>
                    <a:pt x="1" y="0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79" name="Freeform 51"/>
            <p:cNvSpPr>
              <a:spLocks/>
            </p:cNvSpPr>
            <p:nvPr/>
          </p:nvSpPr>
          <p:spPr bwMode="auto">
            <a:xfrm>
              <a:off x="4946" y="1731"/>
              <a:ext cx="53" cy="3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5" y="10"/>
                </a:cxn>
                <a:cxn ang="0">
                  <a:pos x="11" y="11"/>
                </a:cxn>
                <a:cxn ang="0">
                  <a:pos x="18" y="12"/>
                </a:cxn>
                <a:cxn ang="0">
                  <a:pos x="24" y="12"/>
                </a:cxn>
                <a:cxn ang="0">
                  <a:pos x="30" y="13"/>
                </a:cxn>
                <a:cxn ang="0">
                  <a:pos x="35" y="15"/>
                </a:cxn>
                <a:cxn ang="0">
                  <a:pos x="40" y="16"/>
                </a:cxn>
                <a:cxn ang="0">
                  <a:pos x="43" y="16"/>
                </a:cxn>
                <a:cxn ang="0">
                  <a:pos x="42" y="21"/>
                </a:cxn>
                <a:cxn ang="0">
                  <a:pos x="42" y="24"/>
                </a:cxn>
                <a:cxn ang="0">
                  <a:pos x="42" y="29"/>
                </a:cxn>
                <a:cxn ang="0">
                  <a:pos x="41" y="34"/>
                </a:cxn>
                <a:cxn ang="0">
                  <a:pos x="43" y="35"/>
                </a:cxn>
                <a:cxn ang="0">
                  <a:pos x="46" y="35"/>
                </a:cxn>
                <a:cxn ang="0">
                  <a:pos x="47" y="35"/>
                </a:cxn>
                <a:cxn ang="0">
                  <a:pos x="49" y="35"/>
                </a:cxn>
                <a:cxn ang="0">
                  <a:pos x="51" y="29"/>
                </a:cxn>
                <a:cxn ang="0">
                  <a:pos x="52" y="22"/>
                </a:cxn>
                <a:cxn ang="0">
                  <a:pos x="52" y="15"/>
                </a:cxn>
                <a:cxn ang="0">
                  <a:pos x="53" y="8"/>
                </a:cxn>
                <a:cxn ang="0">
                  <a:pos x="48" y="7"/>
                </a:cxn>
                <a:cxn ang="0">
                  <a:pos x="42" y="7"/>
                </a:cxn>
                <a:cxn ang="0">
                  <a:pos x="35" y="6"/>
                </a:cxn>
                <a:cxn ang="0">
                  <a:pos x="27" y="5"/>
                </a:cxn>
                <a:cxn ang="0">
                  <a:pos x="20" y="3"/>
                </a:cxn>
                <a:cxn ang="0">
                  <a:pos x="13" y="2"/>
                </a:cxn>
                <a:cxn ang="0">
                  <a:pos x="6" y="1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3"/>
                </a:cxn>
                <a:cxn ang="0">
                  <a:pos x="0" y="6"/>
                </a:cxn>
                <a:cxn ang="0">
                  <a:pos x="0" y="8"/>
                </a:cxn>
              </a:cxnLst>
              <a:rect l="0" t="0" r="r" b="b"/>
              <a:pathLst>
                <a:path w="53" h="35">
                  <a:moveTo>
                    <a:pt x="0" y="8"/>
                  </a:moveTo>
                  <a:lnTo>
                    <a:pt x="5" y="10"/>
                  </a:lnTo>
                  <a:lnTo>
                    <a:pt x="11" y="11"/>
                  </a:lnTo>
                  <a:lnTo>
                    <a:pt x="18" y="12"/>
                  </a:lnTo>
                  <a:lnTo>
                    <a:pt x="24" y="12"/>
                  </a:lnTo>
                  <a:lnTo>
                    <a:pt x="30" y="13"/>
                  </a:lnTo>
                  <a:lnTo>
                    <a:pt x="35" y="15"/>
                  </a:lnTo>
                  <a:lnTo>
                    <a:pt x="40" y="16"/>
                  </a:lnTo>
                  <a:lnTo>
                    <a:pt x="43" y="16"/>
                  </a:lnTo>
                  <a:lnTo>
                    <a:pt x="42" y="21"/>
                  </a:lnTo>
                  <a:lnTo>
                    <a:pt x="42" y="24"/>
                  </a:lnTo>
                  <a:lnTo>
                    <a:pt x="42" y="29"/>
                  </a:lnTo>
                  <a:lnTo>
                    <a:pt x="41" y="34"/>
                  </a:lnTo>
                  <a:lnTo>
                    <a:pt x="43" y="35"/>
                  </a:lnTo>
                  <a:lnTo>
                    <a:pt x="46" y="35"/>
                  </a:lnTo>
                  <a:lnTo>
                    <a:pt x="47" y="35"/>
                  </a:lnTo>
                  <a:lnTo>
                    <a:pt x="49" y="35"/>
                  </a:lnTo>
                  <a:lnTo>
                    <a:pt x="51" y="29"/>
                  </a:lnTo>
                  <a:lnTo>
                    <a:pt x="52" y="22"/>
                  </a:lnTo>
                  <a:lnTo>
                    <a:pt x="52" y="15"/>
                  </a:lnTo>
                  <a:lnTo>
                    <a:pt x="53" y="8"/>
                  </a:lnTo>
                  <a:lnTo>
                    <a:pt x="48" y="7"/>
                  </a:lnTo>
                  <a:lnTo>
                    <a:pt x="42" y="7"/>
                  </a:lnTo>
                  <a:lnTo>
                    <a:pt x="35" y="6"/>
                  </a:lnTo>
                  <a:lnTo>
                    <a:pt x="27" y="5"/>
                  </a:lnTo>
                  <a:lnTo>
                    <a:pt x="20" y="3"/>
                  </a:lnTo>
                  <a:lnTo>
                    <a:pt x="13" y="2"/>
                  </a:lnTo>
                  <a:lnTo>
                    <a:pt x="6" y="1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6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80" name="Freeform 52"/>
            <p:cNvSpPr>
              <a:spLocks/>
            </p:cNvSpPr>
            <p:nvPr/>
          </p:nvSpPr>
          <p:spPr bwMode="auto">
            <a:xfrm>
              <a:off x="4934" y="1808"/>
              <a:ext cx="53" cy="36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5" y="10"/>
                </a:cxn>
                <a:cxn ang="0">
                  <a:pos x="11" y="11"/>
                </a:cxn>
                <a:cxn ang="0">
                  <a:pos x="17" y="13"/>
                </a:cxn>
                <a:cxn ang="0">
                  <a:pos x="23" y="13"/>
                </a:cxn>
                <a:cxn ang="0">
                  <a:pos x="30" y="14"/>
                </a:cxn>
                <a:cxn ang="0">
                  <a:pos x="34" y="15"/>
                </a:cxn>
                <a:cxn ang="0">
                  <a:pos x="39" y="16"/>
                </a:cxn>
                <a:cxn ang="0">
                  <a:pos x="43" y="16"/>
                </a:cxn>
                <a:cxn ang="0">
                  <a:pos x="42" y="21"/>
                </a:cxn>
                <a:cxn ang="0">
                  <a:pos x="42" y="25"/>
                </a:cxn>
                <a:cxn ang="0">
                  <a:pos x="42" y="30"/>
                </a:cxn>
                <a:cxn ang="0">
                  <a:pos x="41" y="35"/>
                </a:cxn>
                <a:cxn ang="0">
                  <a:pos x="43" y="36"/>
                </a:cxn>
                <a:cxn ang="0">
                  <a:pos x="46" y="36"/>
                </a:cxn>
                <a:cxn ang="0">
                  <a:pos x="47" y="36"/>
                </a:cxn>
                <a:cxn ang="0">
                  <a:pos x="49" y="36"/>
                </a:cxn>
                <a:cxn ang="0">
                  <a:pos x="50" y="30"/>
                </a:cxn>
                <a:cxn ang="0">
                  <a:pos x="52" y="22"/>
                </a:cxn>
                <a:cxn ang="0">
                  <a:pos x="52" y="16"/>
                </a:cxn>
                <a:cxn ang="0">
                  <a:pos x="53" y="9"/>
                </a:cxn>
                <a:cxn ang="0">
                  <a:pos x="48" y="8"/>
                </a:cxn>
                <a:cxn ang="0">
                  <a:pos x="42" y="8"/>
                </a:cxn>
                <a:cxn ang="0">
                  <a:pos x="34" y="6"/>
                </a:cxn>
                <a:cxn ang="0">
                  <a:pos x="27" y="5"/>
                </a:cxn>
                <a:cxn ang="0">
                  <a:pos x="20" y="4"/>
                </a:cxn>
                <a:cxn ang="0">
                  <a:pos x="12" y="3"/>
                </a:cxn>
                <a:cxn ang="0">
                  <a:pos x="6" y="2"/>
                </a:cxn>
                <a:cxn ang="0">
                  <a:pos x="1" y="0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6"/>
                </a:cxn>
                <a:cxn ang="0">
                  <a:pos x="0" y="9"/>
                </a:cxn>
              </a:cxnLst>
              <a:rect l="0" t="0" r="r" b="b"/>
              <a:pathLst>
                <a:path w="53" h="36">
                  <a:moveTo>
                    <a:pt x="0" y="9"/>
                  </a:moveTo>
                  <a:lnTo>
                    <a:pt x="5" y="10"/>
                  </a:lnTo>
                  <a:lnTo>
                    <a:pt x="11" y="11"/>
                  </a:lnTo>
                  <a:lnTo>
                    <a:pt x="17" y="13"/>
                  </a:lnTo>
                  <a:lnTo>
                    <a:pt x="23" y="13"/>
                  </a:lnTo>
                  <a:lnTo>
                    <a:pt x="30" y="14"/>
                  </a:lnTo>
                  <a:lnTo>
                    <a:pt x="34" y="15"/>
                  </a:lnTo>
                  <a:lnTo>
                    <a:pt x="39" y="16"/>
                  </a:lnTo>
                  <a:lnTo>
                    <a:pt x="43" y="16"/>
                  </a:lnTo>
                  <a:lnTo>
                    <a:pt x="42" y="21"/>
                  </a:lnTo>
                  <a:lnTo>
                    <a:pt x="42" y="25"/>
                  </a:lnTo>
                  <a:lnTo>
                    <a:pt x="42" y="30"/>
                  </a:lnTo>
                  <a:lnTo>
                    <a:pt x="41" y="35"/>
                  </a:lnTo>
                  <a:lnTo>
                    <a:pt x="43" y="36"/>
                  </a:lnTo>
                  <a:lnTo>
                    <a:pt x="46" y="36"/>
                  </a:lnTo>
                  <a:lnTo>
                    <a:pt x="47" y="36"/>
                  </a:lnTo>
                  <a:lnTo>
                    <a:pt x="49" y="36"/>
                  </a:lnTo>
                  <a:lnTo>
                    <a:pt x="50" y="30"/>
                  </a:lnTo>
                  <a:lnTo>
                    <a:pt x="52" y="22"/>
                  </a:lnTo>
                  <a:lnTo>
                    <a:pt x="52" y="16"/>
                  </a:lnTo>
                  <a:lnTo>
                    <a:pt x="53" y="9"/>
                  </a:lnTo>
                  <a:lnTo>
                    <a:pt x="48" y="8"/>
                  </a:lnTo>
                  <a:lnTo>
                    <a:pt x="42" y="8"/>
                  </a:lnTo>
                  <a:lnTo>
                    <a:pt x="34" y="6"/>
                  </a:lnTo>
                  <a:lnTo>
                    <a:pt x="27" y="5"/>
                  </a:lnTo>
                  <a:lnTo>
                    <a:pt x="20" y="4"/>
                  </a:lnTo>
                  <a:lnTo>
                    <a:pt x="12" y="3"/>
                  </a:lnTo>
                  <a:lnTo>
                    <a:pt x="6" y="2"/>
                  </a:lnTo>
                  <a:lnTo>
                    <a:pt x="1" y="0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81" name="Freeform 53"/>
            <p:cNvSpPr>
              <a:spLocks/>
            </p:cNvSpPr>
            <p:nvPr/>
          </p:nvSpPr>
          <p:spPr bwMode="auto">
            <a:xfrm>
              <a:off x="4920" y="1887"/>
              <a:ext cx="55" cy="36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7" y="9"/>
                </a:cxn>
                <a:cxn ang="0">
                  <a:pos x="13" y="10"/>
                </a:cxn>
                <a:cxn ang="0">
                  <a:pos x="19" y="11"/>
                </a:cxn>
                <a:cxn ang="0">
                  <a:pos x="25" y="11"/>
                </a:cxn>
                <a:cxn ang="0">
                  <a:pos x="31" y="12"/>
                </a:cxn>
                <a:cxn ang="0">
                  <a:pos x="36" y="14"/>
                </a:cxn>
                <a:cxn ang="0">
                  <a:pos x="41" y="15"/>
                </a:cxn>
                <a:cxn ang="0">
                  <a:pos x="45" y="15"/>
                </a:cxn>
                <a:cxn ang="0">
                  <a:pos x="44" y="20"/>
                </a:cxn>
                <a:cxn ang="0">
                  <a:pos x="44" y="23"/>
                </a:cxn>
                <a:cxn ang="0">
                  <a:pos x="44" y="28"/>
                </a:cxn>
                <a:cxn ang="0">
                  <a:pos x="42" y="33"/>
                </a:cxn>
                <a:cxn ang="0">
                  <a:pos x="45" y="35"/>
                </a:cxn>
                <a:cxn ang="0">
                  <a:pos x="47" y="35"/>
                </a:cxn>
                <a:cxn ang="0">
                  <a:pos x="48" y="35"/>
                </a:cxn>
                <a:cxn ang="0">
                  <a:pos x="51" y="36"/>
                </a:cxn>
                <a:cxn ang="0">
                  <a:pos x="52" y="28"/>
                </a:cxn>
                <a:cxn ang="0">
                  <a:pos x="53" y="21"/>
                </a:cxn>
                <a:cxn ang="0">
                  <a:pos x="53" y="15"/>
                </a:cxn>
                <a:cxn ang="0">
                  <a:pos x="55" y="7"/>
                </a:cxn>
                <a:cxn ang="0">
                  <a:pos x="50" y="6"/>
                </a:cxn>
                <a:cxn ang="0">
                  <a:pos x="44" y="6"/>
                </a:cxn>
                <a:cxn ang="0">
                  <a:pos x="36" y="5"/>
                </a:cxn>
                <a:cxn ang="0">
                  <a:pos x="29" y="4"/>
                </a:cxn>
                <a:cxn ang="0">
                  <a:pos x="21" y="3"/>
                </a:cxn>
                <a:cxn ang="0">
                  <a:pos x="14" y="1"/>
                </a:cxn>
                <a:cxn ang="0">
                  <a:pos x="8" y="1"/>
                </a:cxn>
                <a:cxn ang="0">
                  <a:pos x="3" y="0"/>
                </a:cxn>
                <a:cxn ang="0">
                  <a:pos x="2" y="1"/>
                </a:cxn>
                <a:cxn ang="0">
                  <a:pos x="2" y="4"/>
                </a:cxn>
                <a:cxn ang="0">
                  <a:pos x="2" y="5"/>
                </a:cxn>
                <a:cxn ang="0">
                  <a:pos x="0" y="7"/>
                </a:cxn>
              </a:cxnLst>
              <a:rect l="0" t="0" r="r" b="b"/>
              <a:pathLst>
                <a:path w="55" h="36">
                  <a:moveTo>
                    <a:pt x="0" y="7"/>
                  </a:moveTo>
                  <a:lnTo>
                    <a:pt x="7" y="9"/>
                  </a:lnTo>
                  <a:lnTo>
                    <a:pt x="13" y="10"/>
                  </a:lnTo>
                  <a:lnTo>
                    <a:pt x="19" y="11"/>
                  </a:lnTo>
                  <a:lnTo>
                    <a:pt x="25" y="11"/>
                  </a:lnTo>
                  <a:lnTo>
                    <a:pt x="31" y="12"/>
                  </a:lnTo>
                  <a:lnTo>
                    <a:pt x="36" y="14"/>
                  </a:lnTo>
                  <a:lnTo>
                    <a:pt x="41" y="15"/>
                  </a:lnTo>
                  <a:lnTo>
                    <a:pt x="45" y="15"/>
                  </a:lnTo>
                  <a:lnTo>
                    <a:pt x="44" y="20"/>
                  </a:lnTo>
                  <a:lnTo>
                    <a:pt x="44" y="23"/>
                  </a:lnTo>
                  <a:lnTo>
                    <a:pt x="44" y="28"/>
                  </a:lnTo>
                  <a:lnTo>
                    <a:pt x="42" y="33"/>
                  </a:lnTo>
                  <a:lnTo>
                    <a:pt x="45" y="35"/>
                  </a:lnTo>
                  <a:lnTo>
                    <a:pt x="47" y="35"/>
                  </a:lnTo>
                  <a:lnTo>
                    <a:pt x="48" y="35"/>
                  </a:lnTo>
                  <a:lnTo>
                    <a:pt x="51" y="36"/>
                  </a:lnTo>
                  <a:lnTo>
                    <a:pt x="52" y="28"/>
                  </a:lnTo>
                  <a:lnTo>
                    <a:pt x="53" y="21"/>
                  </a:lnTo>
                  <a:lnTo>
                    <a:pt x="53" y="15"/>
                  </a:lnTo>
                  <a:lnTo>
                    <a:pt x="55" y="7"/>
                  </a:lnTo>
                  <a:lnTo>
                    <a:pt x="50" y="6"/>
                  </a:lnTo>
                  <a:lnTo>
                    <a:pt x="44" y="6"/>
                  </a:lnTo>
                  <a:lnTo>
                    <a:pt x="36" y="5"/>
                  </a:lnTo>
                  <a:lnTo>
                    <a:pt x="29" y="4"/>
                  </a:lnTo>
                  <a:lnTo>
                    <a:pt x="21" y="3"/>
                  </a:lnTo>
                  <a:lnTo>
                    <a:pt x="14" y="1"/>
                  </a:lnTo>
                  <a:lnTo>
                    <a:pt x="8" y="1"/>
                  </a:lnTo>
                  <a:lnTo>
                    <a:pt x="3" y="0"/>
                  </a:lnTo>
                  <a:lnTo>
                    <a:pt x="2" y="1"/>
                  </a:lnTo>
                  <a:lnTo>
                    <a:pt x="2" y="4"/>
                  </a:lnTo>
                  <a:lnTo>
                    <a:pt x="2" y="5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82" name="Freeform 54"/>
            <p:cNvSpPr>
              <a:spLocks/>
            </p:cNvSpPr>
            <p:nvPr/>
          </p:nvSpPr>
          <p:spPr bwMode="auto">
            <a:xfrm>
              <a:off x="4656" y="1535"/>
              <a:ext cx="47" cy="26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3" y="5"/>
                </a:cxn>
                <a:cxn ang="0">
                  <a:pos x="3" y="9"/>
                </a:cxn>
                <a:cxn ang="0">
                  <a:pos x="1" y="14"/>
                </a:cxn>
                <a:cxn ang="0">
                  <a:pos x="0" y="19"/>
                </a:cxn>
                <a:cxn ang="0">
                  <a:pos x="4" y="19"/>
                </a:cxn>
                <a:cxn ang="0">
                  <a:pos x="9" y="20"/>
                </a:cxn>
                <a:cxn ang="0">
                  <a:pos x="15" y="21"/>
                </a:cxn>
                <a:cxn ang="0">
                  <a:pos x="21" y="22"/>
                </a:cxn>
                <a:cxn ang="0">
                  <a:pos x="27" y="22"/>
                </a:cxn>
                <a:cxn ang="0">
                  <a:pos x="33" y="23"/>
                </a:cxn>
                <a:cxn ang="0">
                  <a:pos x="39" y="25"/>
                </a:cxn>
                <a:cxn ang="0">
                  <a:pos x="44" y="26"/>
                </a:cxn>
                <a:cxn ang="0">
                  <a:pos x="46" y="21"/>
                </a:cxn>
                <a:cxn ang="0">
                  <a:pos x="46" y="16"/>
                </a:cxn>
                <a:cxn ang="0">
                  <a:pos x="46" y="11"/>
                </a:cxn>
                <a:cxn ang="0">
                  <a:pos x="47" y="6"/>
                </a:cxn>
                <a:cxn ang="0">
                  <a:pos x="43" y="6"/>
                </a:cxn>
                <a:cxn ang="0">
                  <a:pos x="38" y="5"/>
                </a:cxn>
                <a:cxn ang="0">
                  <a:pos x="33" y="4"/>
                </a:cxn>
                <a:cxn ang="0">
                  <a:pos x="27" y="3"/>
                </a:cxn>
                <a:cxn ang="0">
                  <a:pos x="21" y="3"/>
                </a:cxn>
                <a:cxn ang="0">
                  <a:pos x="15" y="1"/>
                </a:cxn>
                <a:cxn ang="0">
                  <a:pos x="9" y="0"/>
                </a:cxn>
                <a:cxn ang="0">
                  <a:pos x="4" y="0"/>
                </a:cxn>
              </a:cxnLst>
              <a:rect l="0" t="0" r="r" b="b"/>
              <a:pathLst>
                <a:path w="47" h="26">
                  <a:moveTo>
                    <a:pt x="4" y="0"/>
                  </a:moveTo>
                  <a:lnTo>
                    <a:pt x="3" y="5"/>
                  </a:lnTo>
                  <a:lnTo>
                    <a:pt x="3" y="9"/>
                  </a:lnTo>
                  <a:lnTo>
                    <a:pt x="1" y="14"/>
                  </a:lnTo>
                  <a:lnTo>
                    <a:pt x="0" y="19"/>
                  </a:lnTo>
                  <a:lnTo>
                    <a:pt x="4" y="19"/>
                  </a:lnTo>
                  <a:lnTo>
                    <a:pt x="9" y="20"/>
                  </a:lnTo>
                  <a:lnTo>
                    <a:pt x="15" y="21"/>
                  </a:lnTo>
                  <a:lnTo>
                    <a:pt x="21" y="22"/>
                  </a:lnTo>
                  <a:lnTo>
                    <a:pt x="27" y="22"/>
                  </a:lnTo>
                  <a:lnTo>
                    <a:pt x="33" y="23"/>
                  </a:lnTo>
                  <a:lnTo>
                    <a:pt x="39" y="25"/>
                  </a:lnTo>
                  <a:lnTo>
                    <a:pt x="44" y="26"/>
                  </a:lnTo>
                  <a:lnTo>
                    <a:pt x="46" y="21"/>
                  </a:lnTo>
                  <a:lnTo>
                    <a:pt x="46" y="16"/>
                  </a:lnTo>
                  <a:lnTo>
                    <a:pt x="46" y="11"/>
                  </a:lnTo>
                  <a:lnTo>
                    <a:pt x="47" y="6"/>
                  </a:lnTo>
                  <a:lnTo>
                    <a:pt x="43" y="6"/>
                  </a:lnTo>
                  <a:lnTo>
                    <a:pt x="38" y="5"/>
                  </a:lnTo>
                  <a:lnTo>
                    <a:pt x="33" y="4"/>
                  </a:lnTo>
                  <a:lnTo>
                    <a:pt x="27" y="3"/>
                  </a:lnTo>
                  <a:lnTo>
                    <a:pt x="21" y="3"/>
                  </a:lnTo>
                  <a:lnTo>
                    <a:pt x="15" y="1"/>
                  </a:lnTo>
                  <a:lnTo>
                    <a:pt x="9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83" name="Freeform 55"/>
            <p:cNvSpPr>
              <a:spLocks/>
            </p:cNvSpPr>
            <p:nvPr/>
          </p:nvSpPr>
          <p:spPr bwMode="auto">
            <a:xfrm>
              <a:off x="4759" y="1551"/>
              <a:ext cx="48" cy="26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3" y="5"/>
                </a:cxn>
                <a:cxn ang="0">
                  <a:pos x="3" y="10"/>
                </a:cxn>
                <a:cxn ang="0">
                  <a:pos x="2" y="15"/>
                </a:cxn>
                <a:cxn ang="0">
                  <a:pos x="0" y="19"/>
                </a:cxn>
                <a:cxn ang="0">
                  <a:pos x="4" y="19"/>
                </a:cxn>
                <a:cxn ang="0">
                  <a:pos x="9" y="20"/>
                </a:cxn>
                <a:cxn ang="0">
                  <a:pos x="15" y="21"/>
                </a:cxn>
                <a:cxn ang="0">
                  <a:pos x="21" y="22"/>
                </a:cxn>
                <a:cxn ang="0">
                  <a:pos x="27" y="22"/>
                </a:cxn>
                <a:cxn ang="0">
                  <a:pos x="34" y="23"/>
                </a:cxn>
                <a:cxn ang="0">
                  <a:pos x="40" y="25"/>
                </a:cxn>
                <a:cxn ang="0">
                  <a:pos x="45" y="26"/>
                </a:cxn>
                <a:cxn ang="0">
                  <a:pos x="46" y="21"/>
                </a:cxn>
                <a:cxn ang="0">
                  <a:pos x="47" y="16"/>
                </a:cxn>
                <a:cxn ang="0">
                  <a:pos x="47" y="11"/>
                </a:cxn>
                <a:cxn ang="0">
                  <a:pos x="48" y="7"/>
                </a:cxn>
                <a:cxn ang="0">
                  <a:pos x="45" y="6"/>
                </a:cxn>
                <a:cxn ang="0">
                  <a:pos x="40" y="5"/>
                </a:cxn>
                <a:cxn ang="0">
                  <a:pos x="34" y="5"/>
                </a:cxn>
                <a:cxn ang="0">
                  <a:pos x="27" y="4"/>
                </a:cxn>
                <a:cxn ang="0">
                  <a:pos x="21" y="3"/>
                </a:cxn>
                <a:cxn ang="0">
                  <a:pos x="15" y="1"/>
                </a:cxn>
                <a:cxn ang="0">
                  <a:pos x="9" y="1"/>
                </a:cxn>
                <a:cxn ang="0">
                  <a:pos x="4" y="0"/>
                </a:cxn>
              </a:cxnLst>
              <a:rect l="0" t="0" r="r" b="b"/>
              <a:pathLst>
                <a:path w="48" h="26">
                  <a:moveTo>
                    <a:pt x="4" y="0"/>
                  </a:moveTo>
                  <a:lnTo>
                    <a:pt x="3" y="5"/>
                  </a:lnTo>
                  <a:lnTo>
                    <a:pt x="3" y="10"/>
                  </a:lnTo>
                  <a:lnTo>
                    <a:pt x="2" y="15"/>
                  </a:lnTo>
                  <a:lnTo>
                    <a:pt x="0" y="19"/>
                  </a:lnTo>
                  <a:lnTo>
                    <a:pt x="4" y="19"/>
                  </a:lnTo>
                  <a:lnTo>
                    <a:pt x="9" y="20"/>
                  </a:lnTo>
                  <a:lnTo>
                    <a:pt x="15" y="21"/>
                  </a:lnTo>
                  <a:lnTo>
                    <a:pt x="21" y="22"/>
                  </a:lnTo>
                  <a:lnTo>
                    <a:pt x="27" y="22"/>
                  </a:lnTo>
                  <a:lnTo>
                    <a:pt x="34" y="23"/>
                  </a:lnTo>
                  <a:lnTo>
                    <a:pt x="40" y="25"/>
                  </a:lnTo>
                  <a:lnTo>
                    <a:pt x="45" y="26"/>
                  </a:lnTo>
                  <a:lnTo>
                    <a:pt x="46" y="21"/>
                  </a:lnTo>
                  <a:lnTo>
                    <a:pt x="47" y="16"/>
                  </a:lnTo>
                  <a:lnTo>
                    <a:pt x="47" y="11"/>
                  </a:lnTo>
                  <a:lnTo>
                    <a:pt x="48" y="7"/>
                  </a:lnTo>
                  <a:lnTo>
                    <a:pt x="45" y="6"/>
                  </a:lnTo>
                  <a:lnTo>
                    <a:pt x="40" y="5"/>
                  </a:lnTo>
                  <a:lnTo>
                    <a:pt x="34" y="5"/>
                  </a:lnTo>
                  <a:lnTo>
                    <a:pt x="27" y="4"/>
                  </a:lnTo>
                  <a:lnTo>
                    <a:pt x="21" y="3"/>
                  </a:lnTo>
                  <a:lnTo>
                    <a:pt x="15" y="1"/>
                  </a:lnTo>
                  <a:lnTo>
                    <a:pt x="9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84" name="Freeform 56"/>
            <p:cNvSpPr>
              <a:spLocks/>
            </p:cNvSpPr>
            <p:nvPr/>
          </p:nvSpPr>
          <p:spPr bwMode="auto">
            <a:xfrm>
              <a:off x="4864" y="1567"/>
              <a:ext cx="47" cy="26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" y="5"/>
                </a:cxn>
                <a:cxn ang="0">
                  <a:pos x="1" y="10"/>
                </a:cxn>
                <a:cxn ang="0">
                  <a:pos x="1" y="15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9" y="21"/>
                </a:cxn>
                <a:cxn ang="0">
                  <a:pos x="13" y="22"/>
                </a:cxn>
                <a:cxn ang="0">
                  <a:pos x="20" y="22"/>
                </a:cxn>
                <a:cxn ang="0">
                  <a:pos x="26" y="23"/>
                </a:cxn>
                <a:cxn ang="0">
                  <a:pos x="32" y="25"/>
                </a:cxn>
                <a:cxn ang="0">
                  <a:pos x="38" y="26"/>
                </a:cxn>
                <a:cxn ang="0">
                  <a:pos x="44" y="26"/>
                </a:cxn>
                <a:cxn ang="0">
                  <a:pos x="44" y="21"/>
                </a:cxn>
                <a:cxn ang="0">
                  <a:pos x="45" y="16"/>
                </a:cxn>
                <a:cxn ang="0">
                  <a:pos x="45" y="12"/>
                </a:cxn>
                <a:cxn ang="0">
                  <a:pos x="47" y="7"/>
                </a:cxn>
                <a:cxn ang="0">
                  <a:pos x="43" y="7"/>
                </a:cxn>
                <a:cxn ang="0">
                  <a:pos x="38" y="6"/>
                </a:cxn>
                <a:cxn ang="0">
                  <a:pos x="32" y="5"/>
                </a:cxn>
                <a:cxn ang="0">
                  <a:pos x="27" y="4"/>
                </a:cxn>
                <a:cxn ang="0">
                  <a:pos x="20" y="4"/>
                </a:cxn>
                <a:cxn ang="0">
                  <a:pos x="13" y="3"/>
                </a:cxn>
                <a:cxn ang="0">
                  <a:pos x="7" y="1"/>
                </a:cxn>
                <a:cxn ang="0">
                  <a:pos x="2" y="0"/>
                </a:cxn>
              </a:cxnLst>
              <a:rect l="0" t="0" r="r" b="b"/>
              <a:pathLst>
                <a:path w="47" h="26">
                  <a:moveTo>
                    <a:pt x="2" y="0"/>
                  </a:moveTo>
                  <a:lnTo>
                    <a:pt x="1" y="5"/>
                  </a:lnTo>
                  <a:lnTo>
                    <a:pt x="1" y="10"/>
                  </a:lnTo>
                  <a:lnTo>
                    <a:pt x="1" y="15"/>
                  </a:lnTo>
                  <a:lnTo>
                    <a:pt x="0" y="20"/>
                  </a:lnTo>
                  <a:lnTo>
                    <a:pt x="4" y="20"/>
                  </a:lnTo>
                  <a:lnTo>
                    <a:pt x="9" y="21"/>
                  </a:lnTo>
                  <a:lnTo>
                    <a:pt x="13" y="22"/>
                  </a:lnTo>
                  <a:lnTo>
                    <a:pt x="20" y="22"/>
                  </a:lnTo>
                  <a:lnTo>
                    <a:pt x="26" y="23"/>
                  </a:lnTo>
                  <a:lnTo>
                    <a:pt x="32" y="25"/>
                  </a:lnTo>
                  <a:lnTo>
                    <a:pt x="38" y="26"/>
                  </a:lnTo>
                  <a:lnTo>
                    <a:pt x="44" y="26"/>
                  </a:lnTo>
                  <a:lnTo>
                    <a:pt x="44" y="21"/>
                  </a:lnTo>
                  <a:lnTo>
                    <a:pt x="45" y="16"/>
                  </a:lnTo>
                  <a:lnTo>
                    <a:pt x="45" y="12"/>
                  </a:lnTo>
                  <a:lnTo>
                    <a:pt x="47" y="7"/>
                  </a:lnTo>
                  <a:lnTo>
                    <a:pt x="43" y="7"/>
                  </a:lnTo>
                  <a:lnTo>
                    <a:pt x="38" y="6"/>
                  </a:lnTo>
                  <a:lnTo>
                    <a:pt x="32" y="5"/>
                  </a:lnTo>
                  <a:lnTo>
                    <a:pt x="27" y="4"/>
                  </a:lnTo>
                  <a:lnTo>
                    <a:pt x="20" y="4"/>
                  </a:lnTo>
                  <a:lnTo>
                    <a:pt x="13" y="3"/>
                  </a:lnTo>
                  <a:lnTo>
                    <a:pt x="7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85" name="Freeform 57"/>
            <p:cNvSpPr>
              <a:spLocks/>
            </p:cNvSpPr>
            <p:nvPr/>
          </p:nvSpPr>
          <p:spPr bwMode="auto">
            <a:xfrm>
              <a:off x="4644" y="1613"/>
              <a:ext cx="47" cy="25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5"/>
                </a:cxn>
                <a:cxn ang="0">
                  <a:pos x="1" y="8"/>
                </a:cxn>
                <a:cxn ang="0">
                  <a:pos x="1" y="13"/>
                </a:cxn>
                <a:cxn ang="0">
                  <a:pos x="0" y="18"/>
                </a:cxn>
                <a:cxn ang="0">
                  <a:pos x="4" y="18"/>
                </a:cxn>
                <a:cxn ang="0">
                  <a:pos x="8" y="19"/>
                </a:cxn>
                <a:cxn ang="0">
                  <a:pos x="13" y="21"/>
                </a:cxn>
                <a:cxn ang="0">
                  <a:pos x="19" y="22"/>
                </a:cxn>
                <a:cxn ang="0">
                  <a:pos x="26" y="22"/>
                </a:cxn>
                <a:cxn ang="0">
                  <a:pos x="32" y="23"/>
                </a:cxn>
                <a:cxn ang="0">
                  <a:pos x="38" y="24"/>
                </a:cxn>
                <a:cxn ang="0">
                  <a:pos x="44" y="25"/>
                </a:cxn>
                <a:cxn ang="0">
                  <a:pos x="44" y="21"/>
                </a:cxn>
                <a:cxn ang="0">
                  <a:pos x="45" y="16"/>
                </a:cxn>
                <a:cxn ang="0">
                  <a:pos x="45" y="11"/>
                </a:cxn>
                <a:cxn ang="0">
                  <a:pos x="47" y="6"/>
                </a:cxn>
                <a:cxn ang="0">
                  <a:pos x="43" y="6"/>
                </a:cxn>
                <a:cxn ang="0">
                  <a:pos x="38" y="5"/>
                </a:cxn>
                <a:cxn ang="0">
                  <a:pos x="33" y="3"/>
                </a:cxn>
                <a:cxn ang="0">
                  <a:pos x="27" y="2"/>
                </a:cxn>
                <a:cxn ang="0">
                  <a:pos x="21" y="2"/>
                </a:cxn>
                <a:cxn ang="0">
                  <a:pos x="15" y="1"/>
                </a:cxn>
                <a:cxn ang="0">
                  <a:pos x="8" y="0"/>
                </a:cxn>
                <a:cxn ang="0">
                  <a:pos x="2" y="0"/>
                </a:cxn>
              </a:cxnLst>
              <a:rect l="0" t="0" r="r" b="b"/>
              <a:pathLst>
                <a:path w="47" h="25">
                  <a:moveTo>
                    <a:pt x="2" y="0"/>
                  </a:moveTo>
                  <a:lnTo>
                    <a:pt x="2" y="5"/>
                  </a:lnTo>
                  <a:lnTo>
                    <a:pt x="1" y="8"/>
                  </a:lnTo>
                  <a:lnTo>
                    <a:pt x="1" y="13"/>
                  </a:lnTo>
                  <a:lnTo>
                    <a:pt x="0" y="18"/>
                  </a:lnTo>
                  <a:lnTo>
                    <a:pt x="4" y="18"/>
                  </a:lnTo>
                  <a:lnTo>
                    <a:pt x="8" y="19"/>
                  </a:lnTo>
                  <a:lnTo>
                    <a:pt x="13" y="21"/>
                  </a:lnTo>
                  <a:lnTo>
                    <a:pt x="19" y="22"/>
                  </a:lnTo>
                  <a:lnTo>
                    <a:pt x="26" y="22"/>
                  </a:lnTo>
                  <a:lnTo>
                    <a:pt x="32" y="23"/>
                  </a:lnTo>
                  <a:lnTo>
                    <a:pt x="38" y="24"/>
                  </a:lnTo>
                  <a:lnTo>
                    <a:pt x="44" y="25"/>
                  </a:lnTo>
                  <a:lnTo>
                    <a:pt x="44" y="21"/>
                  </a:lnTo>
                  <a:lnTo>
                    <a:pt x="45" y="16"/>
                  </a:lnTo>
                  <a:lnTo>
                    <a:pt x="45" y="11"/>
                  </a:lnTo>
                  <a:lnTo>
                    <a:pt x="47" y="6"/>
                  </a:lnTo>
                  <a:lnTo>
                    <a:pt x="43" y="6"/>
                  </a:lnTo>
                  <a:lnTo>
                    <a:pt x="38" y="5"/>
                  </a:lnTo>
                  <a:lnTo>
                    <a:pt x="33" y="3"/>
                  </a:lnTo>
                  <a:lnTo>
                    <a:pt x="27" y="2"/>
                  </a:lnTo>
                  <a:lnTo>
                    <a:pt x="21" y="2"/>
                  </a:lnTo>
                  <a:lnTo>
                    <a:pt x="15" y="1"/>
                  </a:lnTo>
                  <a:lnTo>
                    <a:pt x="8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86" name="Freeform 58"/>
            <p:cNvSpPr>
              <a:spLocks/>
            </p:cNvSpPr>
            <p:nvPr/>
          </p:nvSpPr>
          <p:spPr bwMode="auto">
            <a:xfrm>
              <a:off x="4747" y="1629"/>
              <a:ext cx="47" cy="2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3" y="5"/>
                </a:cxn>
                <a:cxn ang="0">
                  <a:pos x="3" y="9"/>
                </a:cxn>
                <a:cxn ang="0">
                  <a:pos x="1" y="14"/>
                </a:cxn>
                <a:cxn ang="0">
                  <a:pos x="0" y="18"/>
                </a:cxn>
                <a:cxn ang="0">
                  <a:pos x="4" y="19"/>
                </a:cxn>
                <a:cxn ang="0">
                  <a:pos x="9" y="19"/>
                </a:cxn>
                <a:cxn ang="0">
                  <a:pos x="15" y="21"/>
                </a:cxn>
                <a:cxn ang="0">
                  <a:pos x="21" y="22"/>
                </a:cxn>
                <a:cxn ang="0">
                  <a:pos x="27" y="23"/>
                </a:cxn>
                <a:cxn ang="0">
                  <a:pos x="33" y="23"/>
                </a:cxn>
                <a:cxn ang="0">
                  <a:pos x="39" y="24"/>
                </a:cxn>
                <a:cxn ang="0">
                  <a:pos x="44" y="25"/>
                </a:cxn>
                <a:cxn ang="0">
                  <a:pos x="46" y="21"/>
                </a:cxn>
                <a:cxn ang="0">
                  <a:pos x="46" y="16"/>
                </a:cxn>
                <a:cxn ang="0">
                  <a:pos x="47" y="11"/>
                </a:cxn>
                <a:cxn ang="0">
                  <a:pos x="47" y="7"/>
                </a:cxn>
                <a:cxn ang="0">
                  <a:pos x="43" y="7"/>
                </a:cxn>
                <a:cxn ang="0">
                  <a:pos x="38" y="6"/>
                </a:cxn>
                <a:cxn ang="0">
                  <a:pos x="33" y="5"/>
                </a:cxn>
                <a:cxn ang="0">
                  <a:pos x="27" y="3"/>
                </a:cxn>
                <a:cxn ang="0">
                  <a:pos x="21" y="3"/>
                </a:cxn>
                <a:cxn ang="0">
                  <a:pos x="15" y="2"/>
                </a:cxn>
                <a:cxn ang="0">
                  <a:pos x="9" y="1"/>
                </a:cxn>
                <a:cxn ang="0">
                  <a:pos x="4" y="0"/>
                </a:cxn>
              </a:cxnLst>
              <a:rect l="0" t="0" r="r" b="b"/>
              <a:pathLst>
                <a:path w="47" h="25">
                  <a:moveTo>
                    <a:pt x="4" y="0"/>
                  </a:moveTo>
                  <a:lnTo>
                    <a:pt x="3" y="5"/>
                  </a:lnTo>
                  <a:lnTo>
                    <a:pt x="3" y="9"/>
                  </a:lnTo>
                  <a:lnTo>
                    <a:pt x="1" y="14"/>
                  </a:lnTo>
                  <a:lnTo>
                    <a:pt x="0" y="18"/>
                  </a:lnTo>
                  <a:lnTo>
                    <a:pt x="4" y="19"/>
                  </a:lnTo>
                  <a:lnTo>
                    <a:pt x="9" y="19"/>
                  </a:lnTo>
                  <a:lnTo>
                    <a:pt x="15" y="21"/>
                  </a:lnTo>
                  <a:lnTo>
                    <a:pt x="21" y="22"/>
                  </a:lnTo>
                  <a:lnTo>
                    <a:pt x="27" y="23"/>
                  </a:lnTo>
                  <a:lnTo>
                    <a:pt x="33" y="23"/>
                  </a:lnTo>
                  <a:lnTo>
                    <a:pt x="39" y="24"/>
                  </a:lnTo>
                  <a:lnTo>
                    <a:pt x="44" y="25"/>
                  </a:lnTo>
                  <a:lnTo>
                    <a:pt x="46" y="21"/>
                  </a:lnTo>
                  <a:lnTo>
                    <a:pt x="46" y="16"/>
                  </a:lnTo>
                  <a:lnTo>
                    <a:pt x="47" y="11"/>
                  </a:lnTo>
                  <a:lnTo>
                    <a:pt x="47" y="7"/>
                  </a:lnTo>
                  <a:lnTo>
                    <a:pt x="43" y="7"/>
                  </a:lnTo>
                  <a:lnTo>
                    <a:pt x="38" y="6"/>
                  </a:lnTo>
                  <a:lnTo>
                    <a:pt x="33" y="5"/>
                  </a:lnTo>
                  <a:lnTo>
                    <a:pt x="27" y="3"/>
                  </a:lnTo>
                  <a:lnTo>
                    <a:pt x="21" y="3"/>
                  </a:lnTo>
                  <a:lnTo>
                    <a:pt x="15" y="2"/>
                  </a:lnTo>
                  <a:lnTo>
                    <a:pt x="9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87" name="Freeform 59"/>
            <p:cNvSpPr>
              <a:spLocks/>
            </p:cNvSpPr>
            <p:nvPr/>
          </p:nvSpPr>
          <p:spPr bwMode="auto">
            <a:xfrm>
              <a:off x="4852" y="1646"/>
              <a:ext cx="46" cy="26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" y="5"/>
                </a:cxn>
                <a:cxn ang="0">
                  <a:pos x="1" y="8"/>
                </a:cxn>
                <a:cxn ang="0">
                  <a:pos x="1" y="13"/>
                </a:cxn>
                <a:cxn ang="0">
                  <a:pos x="0" y="18"/>
                </a:cxn>
                <a:cxn ang="0">
                  <a:pos x="3" y="18"/>
                </a:cxn>
                <a:cxn ang="0">
                  <a:pos x="8" y="20"/>
                </a:cxn>
                <a:cxn ang="0">
                  <a:pos x="13" y="21"/>
                </a:cxn>
                <a:cxn ang="0">
                  <a:pos x="19" y="22"/>
                </a:cxn>
                <a:cxn ang="0">
                  <a:pos x="25" y="22"/>
                </a:cxn>
                <a:cxn ang="0">
                  <a:pos x="32" y="23"/>
                </a:cxn>
                <a:cxn ang="0">
                  <a:pos x="38" y="24"/>
                </a:cxn>
                <a:cxn ang="0">
                  <a:pos x="43" y="26"/>
                </a:cxn>
                <a:cxn ang="0">
                  <a:pos x="44" y="21"/>
                </a:cxn>
                <a:cxn ang="0">
                  <a:pos x="45" y="16"/>
                </a:cxn>
                <a:cxn ang="0">
                  <a:pos x="45" y="11"/>
                </a:cxn>
                <a:cxn ang="0">
                  <a:pos x="46" y="6"/>
                </a:cxn>
                <a:cxn ang="0">
                  <a:pos x="43" y="6"/>
                </a:cxn>
                <a:cxn ang="0">
                  <a:pos x="38" y="5"/>
                </a:cxn>
                <a:cxn ang="0">
                  <a:pos x="32" y="4"/>
                </a:cxn>
                <a:cxn ang="0">
                  <a:pos x="27" y="2"/>
                </a:cxn>
                <a:cxn ang="0">
                  <a:pos x="19" y="2"/>
                </a:cxn>
                <a:cxn ang="0">
                  <a:pos x="13" y="1"/>
                </a:cxn>
                <a:cxn ang="0">
                  <a:pos x="7" y="0"/>
                </a:cxn>
                <a:cxn ang="0">
                  <a:pos x="2" y="0"/>
                </a:cxn>
              </a:cxnLst>
              <a:rect l="0" t="0" r="r" b="b"/>
              <a:pathLst>
                <a:path w="46" h="26">
                  <a:moveTo>
                    <a:pt x="2" y="0"/>
                  </a:moveTo>
                  <a:lnTo>
                    <a:pt x="1" y="5"/>
                  </a:lnTo>
                  <a:lnTo>
                    <a:pt x="1" y="8"/>
                  </a:lnTo>
                  <a:lnTo>
                    <a:pt x="1" y="13"/>
                  </a:lnTo>
                  <a:lnTo>
                    <a:pt x="0" y="18"/>
                  </a:lnTo>
                  <a:lnTo>
                    <a:pt x="3" y="18"/>
                  </a:lnTo>
                  <a:lnTo>
                    <a:pt x="8" y="20"/>
                  </a:lnTo>
                  <a:lnTo>
                    <a:pt x="13" y="21"/>
                  </a:lnTo>
                  <a:lnTo>
                    <a:pt x="19" y="22"/>
                  </a:lnTo>
                  <a:lnTo>
                    <a:pt x="25" y="22"/>
                  </a:lnTo>
                  <a:lnTo>
                    <a:pt x="32" y="23"/>
                  </a:lnTo>
                  <a:lnTo>
                    <a:pt x="38" y="24"/>
                  </a:lnTo>
                  <a:lnTo>
                    <a:pt x="43" y="26"/>
                  </a:lnTo>
                  <a:lnTo>
                    <a:pt x="44" y="21"/>
                  </a:lnTo>
                  <a:lnTo>
                    <a:pt x="45" y="16"/>
                  </a:lnTo>
                  <a:lnTo>
                    <a:pt x="45" y="11"/>
                  </a:lnTo>
                  <a:lnTo>
                    <a:pt x="46" y="6"/>
                  </a:lnTo>
                  <a:lnTo>
                    <a:pt x="43" y="6"/>
                  </a:lnTo>
                  <a:lnTo>
                    <a:pt x="38" y="5"/>
                  </a:lnTo>
                  <a:lnTo>
                    <a:pt x="32" y="4"/>
                  </a:lnTo>
                  <a:lnTo>
                    <a:pt x="27" y="2"/>
                  </a:lnTo>
                  <a:lnTo>
                    <a:pt x="19" y="2"/>
                  </a:lnTo>
                  <a:lnTo>
                    <a:pt x="13" y="1"/>
                  </a:lnTo>
                  <a:lnTo>
                    <a:pt x="7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88" name="Freeform 60"/>
            <p:cNvSpPr>
              <a:spLocks/>
            </p:cNvSpPr>
            <p:nvPr/>
          </p:nvSpPr>
          <p:spPr bwMode="auto">
            <a:xfrm>
              <a:off x="4632" y="1690"/>
              <a:ext cx="46" cy="26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5"/>
                </a:cxn>
                <a:cxn ang="0">
                  <a:pos x="1" y="9"/>
                </a:cxn>
                <a:cxn ang="0">
                  <a:pos x="1" y="14"/>
                </a:cxn>
                <a:cxn ang="0">
                  <a:pos x="0" y="19"/>
                </a:cxn>
                <a:cxn ang="0">
                  <a:pos x="3" y="19"/>
                </a:cxn>
                <a:cxn ang="0">
                  <a:pos x="8" y="20"/>
                </a:cxn>
                <a:cxn ang="0">
                  <a:pos x="13" y="21"/>
                </a:cxn>
                <a:cxn ang="0">
                  <a:pos x="19" y="22"/>
                </a:cxn>
                <a:cxn ang="0">
                  <a:pos x="25" y="22"/>
                </a:cxn>
                <a:cxn ang="0">
                  <a:pos x="31" y="24"/>
                </a:cxn>
                <a:cxn ang="0">
                  <a:pos x="38" y="25"/>
                </a:cxn>
                <a:cxn ang="0">
                  <a:pos x="44" y="26"/>
                </a:cxn>
                <a:cxn ang="0">
                  <a:pos x="44" y="21"/>
                </a:cxn>
                <a:cxn ang="0">
                  <a:pos x="45" y="16"/>
                </a:cxn>
                <a:cxn ang="0">
                  <a:pos x="45" y="11"/>
                </a:cxn>
                <a:cxn ang="0">
                  <a:pos x="46" y="8"/>
                </a:cxn>
                <a:cxn ang="0">
                  <a:pos x="43" y="6"/>
                </a:cxn>
                <a:cxn ang="0">
                  <a:pos x="38" y="5"/>
                </a:cxn>
                <a:cxn ang="0">
                  <a:pos x="33" y="5"/>
                </a:cxn>
                <a:cxn ang="0">
                  <a:pos x="27" y="4"/>
                </a:cxn>
                <a:cxn ang="0">
                  <a:pos x="20" y="3"/>
                </a:cxn>
                <a:cxn ang="0">
                  <a:pos x="14" y="1"/>
                </a:cxn>
                <a:cxn ang="0">
                  <a:pos x="8" y="1"/>
                </a:cxn>
                <a:cxn ang="0">
                  <a:pos x="2" y="0"/>
                </a:cxn>
              </a:cxnLst>
              <a:rect l="0" t="0" r="r" b="b"/>
              <a:pathLst>
                <a:path w="46" h="26">
                  <a:moveTo>
                    <a:pt x="2" y="0"/>
                  </a:moveTo>
                  <a:lnTo>
                    <a:pt x="2" y="5"/>
                  </a:lnTo>
                  <a:lnTo>
                    <a:pt x="1" y="9"/>
                  </a:lnTo>
                  <a:lnTo>
                    <a:pt x="1" y="14"/>
                  </a:lnTo>
                  <a:lnTo>
                    <a:pt x="0" y="19"/>
                  </a:lnTo>
                  <a:lnTo>
                    <a:pt x="3" y="19"/>
                  </a:lnTo>
                  <a:lnTo>
                    <a:pt x="8" y="20"/>
                  </a:lnTo>
                  <a:lnTo>
                    <a:pt x="13" y="21"/>
                  </a:lnTo>
                  <a:lnTo>
                    <a:pt x="19" y="22"/>
                  </a:lnTo>
                  <a:lnTo>
                    <a:pt x="25" y="22"/>
                  </a:lnTo>
                  <a:lnTo>
                    <a:pt x="31" y="24"/>
                  </a:lnTo>
                  <a:lnTo>
                    <a:pt x="38" y="25"/>
                  </a:lnTo>
                  <a:lnTo>
                    <a:pt x="44" y="26"/>
                  </a:lnTo>
                  <a:lnTo>
                    <a:pt x="44" y="21"/>
                  </a:lnTo>
                  <a:lnTo>
                    <a:pt x="45" y="16"/>
                  </a:lnTo>
                  <a:lnTo>
                    <a:pt x="45" y="11"/>
                  </a:lnTo>
                  <a:lnTo>
                    <a:pt x="46" y="8"/>
                  </a:lnTo>
                  <a:lnTo>
                    <a:pt x="43" y="6"/>
                  </a:lnTo>
                  <a:lnTo>
                    <a:pt x="38" y="5"/>
                  </a:lnTo>
                  <a:lnTo>
                    <a:pt x="33" y="5"/>
                  </a:lnTo>
                  <a:lnTo>
                    <a:pt x="27" y="4"/>
                  </a:lnTo>
                  <a:lnTo>
                    <a:pt x="20" y="3"/>
                  </a:lnTo>
                  <a:lnTo>
                    <a:pt x="14" y="1"/>
                  </a:lnTo>
                  <a:lnTo>
                    <a:pt x="8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89" name="Freeform 61"/>
            <p:cNvSpPr>
              <a:spLocks/>
            </p:cNvSpPr>
            <p:nvPr/>
          </p:nvSpPr>
          <p:spPr bwMode="auto">
            <a:xfrm>
              <a:off x="4735" y="1706"/>
              <a:ext cx="47" cy="26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2" y="5"/>
                </a:cxn>
                <a:cxn ang="0">
                  <a:pos x="2" y="10"/>
                </a:cxn>
                <a:cxn ang="0">
                  <a:pos x="1" y="15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8" y="21"/>
                </a:cxn>
                <a:cxn ang="0">
                  <a:pos x="15" y="21"/>
                </a:cxn>
                <a:cxn ang="0">
                  <a:pos x="21" y="22"/>
                </a:cxn>
                <a:cxn ang="0">
                  <a:pos x="27" y="24"/>
                </a:cxn>
                <a:cxn ang="0">
                  <a:pos x="33" y="25"/>
                </a:cxn>
                <a:cxn ang="0">
                  <a:pos x="39" y="25"/>
                </a:cxn>
                <a:cxn ang="0">
                  <a:pos x="44" y="26"/>
                </a:cxn>
                <a:cxn ang="0">
                  <a:pos x="45" y="21"/>
                </a:cxn>
                <a:cxn ang="0">
                  <a:pos x="45" y="16"/>
                </a:cxn>
                <a:cxn ang="0">
                  <a:pos x="47" y="12"/>
                </a:cxn>
                <a:cxn ang="0">
                  <a:pos x="47" y="8"/>
                </a:cxn>
                <a:cxn ang="0">
                  <a:pos x="43" y="8"/>
                </a:cxn>
                <a:cxn ang="0">
                  <a:pos x="38" y="6"/>
                </a:cxn>
                <a:cxn ang="0">
                  <a:pos x="33" y="5"/>
                </a:cxn>
                <a:cxn ang="0">
                  <a:pos x="27" y="4"/>
                </a:cxn>
                <a:cxn ang="0">
                  <a:pos x="21" y="4"/>
                </a:cxn>
                <a:cxn ang="0">
                  <a:pos x="15" y="3"/>
                </a:cxn>
                <a:cxn ang="0">
                  <a:pos x="8" y="1"/>
                </a:cxn>
                <a:cxn ang="0">
                  <a:pos x="4" y="0"/>
                </a:cxn>
              </a:cxnLst>
              <a:rect l="0" t="0" r="r" b="b"/>
              <a:pathLst>
                <a:path w="47" h="26">
                  <a:moveTo>
                    <a:pt x="4" y="0"/>
                  </a:moveTo>
                  <a:lnTo>
                    <a:pt x="2" y="5"/>
                  </a:lnTo>
                  <a:lnTo>
                    <a:pt x="2" y="10"/>
                  </a:lnTo>
                  <a:lnTo>
                    <a:pt x="1" y="15"/>
                  </a:lnTo>
                  <a:lnTo>
                    <a:pt x="0" y="20"/>
                  </a:lnTo>
                  <a:lnTo>
                    <a:pt x="4" y="20"/>
                  </a:lnTo>
                  <a:lnTo>
                    <a:pt x="8" y="21"/>
                  </a:lnTo>
                  <a:lnTo>
                    <a:pt x="15" y="21"/>
                  </a:lnTo>
                  <a:lnTo>
                    <a:pt x="21" y="22"/>
                  </a:lnTo>
                  <a:lnTo>
                    <a:pt x="27" y="24"/>
                  </a:lnTo>
                  <a:lnTo>
                    <a:pt x="33" y="25"/>
                  </a:lnTo>
                  <a:lnTo>
                    <a:pt x="39" y="25"/>
                  </a:lnTo>
                  <a:lnTo>
                    <a:pt x="44" y="26"/>
                  </a:lnTo>
                  <a:lnTo>
                    <a:pt x="45" y="21"/>
                  </a:lnTo>
                  <a:lnTo>
                    <a:pt x="45" y="16"/>
                  </a:lnTo>
                  <a:lnTo>
                    <a:pt x="47" y="12"/>
                  </a:lnTo>
                  <a:lnTo>
                    <a:pt x="47" y="8"/>
                  </a:lnTo>
                  <a:lnTo>
                    <a:pt x="43" y="8"/>
                  </a:lnTo>
                  <a:lnTo>
                    <a:pt x="38" y="6"/>
                  </a:lnTo>
                  <a:lnTo>
                    <a:pt x="33" y="5"/>
                  </a:lnTo>
                  <a:lnTo>
                    <a:pt x="27" y="4"/>
                  </a:lnTo>
                  <a:lnTo>
                    <a:pt x="21" y="4"/>
                  </a:lnTo>
                  <a:lnTo>
                    <a:pt x="15" y="3"/>
                  </a:lnTo>
                  <a:lnTo>
                    <a:pt x="8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90" name="Freeform 62"/>
            <p:cNvSpPr>
              <a:spLocks/>
            </p:cNvSpPr>
            <p:nvPr/>
          </p:nvSpPr>
          <p:spPr bwMode="auto">
            <a:xfrm>
              <a:off x="4839" y="1723"/>
              <a:ext cx="47" cy="26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5"/>
                </a:cxn>
                <a:cxn ang="0">
                  <a:pos x="2" y="9"/>
                </a:cxn>
                <a:cxn ang="0">
                  <a:pos x="2" y="14"/>
                </a:cxn>
                <a:cxn ang="0">
                  <a:pos x="0" y="19"/>
                </a:cxn>
                <a:cxn ang="0">
                  <a:pos x="4" y="19"/>
                </a:cxn>
                <a:cxn ang="0">
                  <a:pos x="9" y="20"/>
                </a:cxn>
                <a:cxn ang="0">
                  <a:pos x="14" y="21"/>
                </a:cxn>
                <a:cxn ang="0">
                  <a:pos x="20" y="23"/>
                </a:cxn>
                <a:cxn ang="0">
                  <a:pos x="26" y="23"/>
                </a:cxn>
                <a:cxn ang="0">
                  <a:pos x="32" y="24"/>
                </a:cxn>
                <a:cxn ang="0">
                  <a:pos x="38" y="25"/>
                </a:cxn>
                <a:cxn ang="0">
                  <a:pos x="43" y="26"/>
                </a:cxn>
                <a:cxn ang="0">
                  <a:pos x="45" y="21"/>
                </a:cxn>
                <a:cxn ang="0">
                  <a:pos x="46" y="16"/>
                </a:cxn>
                <a:cxn ang="0">
                  <a:pos x="46" y="11"/>
                </a:cxn>
                <a:cxn ang="0">
                  <a:pos x="47" y="7"/>
                </a:cxn>
                <a:cxn ang="0">
                  <a:pos x="43" y="7"/>
                </a:cxn>
                <a:cxn ang="0">
                  <a:pos x="38" y="5"/>
                </a:cxn>
                <a:cxn ang="0">
                  <a:pos x="32" y="4"/>
                </a:cxn>
                <a:cxn ang="0">
                  <a:pos x="26" y="3"/>
                </a:cxn>
                <a:cxn ang="0">
                  <a:pos x="20" y="3"/>
                </a:cxn>
                <a:cxn ang="0">
                  <a:pos x="14" y="2"/>
                </a:cxn>
                <a:cxn ang="0">
                  <a:pos x="8" y="0"/>
                </a:cxn>
                <a:cxn ang="0">
                  <a:pos x="3" y="0"/>
                </a:cxn>
              </a:cxnLst>
              <a:rect l="0" t="0" r="r" b="b"/>
              <a:pathLst>
                <a:path w="47" h="26">
                  <a:moveTo>
                    <a:pt x="3" y="0"/>
                  </a:moveTo>
                  <a:lnTo>
                    <a:pt x="2" y="5"/>
                  </a:lnTo>
                  <a:lnTo>
                    <a:pt x="2" y="9"/>
                  </a:lnTo>
                  <a:lnTo>
                    <a:pt x="2" y="14"/>
                  </a:lnTo>
                  <a:lnTo>
                    <a:pt x="0" y="19"/>
                  </a:lnTo>
                  <a:lnTo>
                    <a:pt x="4" y="19"/>
                  </a:lnTo>
                  <a:lnTo>
                    <a:pt x="9" y="20"/>
                  </a:lnTo>
                  <a:lnTo>
                    <a:pt x="14" y="21"/>
                  </a:lnTo>
                  <a:lnTo>
                    <a:pt x="20" y="23"/>
                  </a:lnTo>
                  <a:lnTo>
                    <a:pt x="26" y="23"/>
                  </a:lnTo>
                  <a:lnTo>
                    <a:pt x="32" y="24"/>
                  </a:lnTo>
                  <a:lnTo>
                    <a:pt x="38" y="25"/>
                  </a:lnTo>
                  <a:lnTo>
                    <a:pt x="43" y="26"/>
                  </a:lnTo>
                  <a:lnTo>
                    <a:pt x="45" y="21"/>
                  </a:lnTo>
                  <a:lnTo>
                    <a:pt x="46" y="16"/>
                  </a:lnTo>
                  <a:lnTo>
                    <a:pt x="46" y="11"/>
                  </a:lnTo>
                  <a:lnTo>
                    <a:pt x="47" y="7"/>
                  </a:lnTo>
                  <a:lnTo>
                    <a:pt x="43" y="7"/>
                  </a:lnTo>
                  <a:lnTo>
                    <a:pt x="38" y="5"/>
                  </a:lnTo>
                  <a:lnTo>
                    <a:pt x="32" y="4"/>
                  </a:lnTo>
                  <a:lnTo>
                    <a:pt x="26" y="3"/>
                  </a:lnTo>
                  <a:lnTo>
                    <a:pt x="20" y="3"/>
                  </a:lnTo>
                  <a:lnTo>
                    <a:pt x="14" y="2"/>
                  </a:lnTo>
                  <a:lnTo>
                    <a:pt x="8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91" name="Freeform 63"/>
            <p:cNvSpPr>
              <a:spLocks/>
            </p:cNvSpPr>
            <p:nvPr/>
          </p:nvSpPr>
          <p:spPr bwMode="auto">
            <a:xfrm>
              <a:off x="4619" y="1768"/>
              <a:ext cx="47" cy="26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3" y="5"/>
                </a:cxn>
                <a:cxn ang="0">
                  <a:pos x="1" y="10"/>
                </a:cxn>
                <a:cxn ang="0">
                  <a:pos x="1" y="14"/>
                </a:cxn>
                <a:cxn ang="0">
                  <a:pos x="0" y="18"/>
                </a:cxn>
                <a:cxn ang="0">
                  <a:pos x="4" y="18"/>
                </a:cxn>
                <a:cxn ang="0">
                  <a:pos x="9" y="19"/>
                </a:cxn>
                <a:cxn ang="0">
                  <a:pos x="14" y="21"/>
                </a:cxn>
                <a:cxn ang="0">
                  <a:pos x="20" y="22"/>
                </a:cxn>
                <a:cxn ang="0">
                  <a:pos x="26" y="22"/>
                </a:cxn>
                <a:cxn ang="0">
                  <a:pos x="32" y="23"/>
                </a:cxn>
                <a:cxn ang="0">
                  <a:pos x="38" y="24"/>
                </a:cxn>
                <a:cxn ang="0">
                  <a:pos x="44" y="26"/>
                </a:cxn>
                <a:cxn ang="0">
                  <a:pos x="44" y="21"/>
                </a:cxn>
                <a:cxn ang="0">
                  <a:pos x="46" y="16"/>
                </a:cxn>
                <a:cxn ang="0">
                  <a:pos x="46" y="11"/>
                </a:cxn>
                <a:cxn ang="0">
                  <a:pos x="47" y="7"/>
                </a:cxn>
                <a:cxn ang="0">
                  <a:pos x="43" y="6"/>
                </a:cxn>
                <a:cxn ang="0">
                  <a:pos x="38" y="5"/>
                </a:cxn>
                <a:cxn ang="0">
                  <a:pos x="33" y="5"/>
                </a:cxn>
                <a:cxn ang="0">
                  <a:pos x="27" y="3"/>
                </a:cxn>
                <a:cxn ang="0">
                  <a:pos x="21" y="2"/>
                </a:cxn>
                <a:cxn ang="0">
                  <a:pos x="15" y="1"/>
                </a:cxn>
                <a:cxn ang="0">
                  <a:pos x="9" y="1"/>
                </a:cxn>
                <a:cxn ang="0">
                  <a:pos x="3" y="0"/>
                </a:cxn>
              </a:cxnLst>
              <a:rect l="0" t="0" r="r" b="b"/>
              <a:pathLst>
                <a:path w="47" h="26">
                  <a:moveTo>
                    <a:pt x="3" y="0"/>
                  </a:moveTo>
                  <a:lnTo>
                    <a:pt x="3" y="5"/>
                  </a:lnTo>
                  <a:lnTo>
                    <a:pt x="1" y="10"/>
                  </a:lnTo>
                  <a:lnTo>
                    <a:pt x="1" y="14"/>
                  </a:lnTo>
                  <a:lnTo>
                    <a:pt x="0" y="18"/>
                  </a:lnTo>
                  <a:lnTo>
                    <a:pt x="4" y="18"/>
                  </a:lnTo>
                  <a:lnTo>
                    <a:pt x="9" y="19"/>
                  </a:lnTo>
                  <a:lnTo>
                    <a:pt x="14" y="21"/>
                  </a:lnTo>
                  <a:lnTo>
                    <a:pt x="20" y="22"/>
                  </a:lnTo>
                  <a:lnTo>
                    <a:pt x="26" y="22"/>
                  </a:lnTo>
                  <a:lnTo>
                    <a:pt x="32" y="23"/>
                  </a:lnTo>
                  <a:lnTo>
                    <a:pt x="38" y="24"/>
                  </a:lnTo>
                  <a:lnTo>
                    <a:pt x="44" y="26"/>
                  </a:lnTo>
                  <a:lnTo>
                    <a:pt x="44" y="21"/>
                  </a:lnTo>
                  <a:lnTo>
                    <a:pt x="46" y="16"/>
                  </a:lnTo>
                  <a:lnTo>
                    <a:pt x="46" y="11"/>
                  </a:lnTo>
                  <a:lnTo>
                    <a:pt x="47" y="7"/>
                  </a:lnTo>
                  <a:lnTo>
                    <a:pt x="43" y="6"/>
                  </a:lnTo>
                  <a:lnTo>
                    <a:pt x="38" y="5"/>
                  </a:lnTo>
                  <a:lnTo>
                    <a:pt x="33" y="5"/>
                  </a:lnTo>
                  <a:lnTo>
                    <a:pt x="27" y="3"/>
                  </a:lnTo>
                  <a:lnTo>
                    <a:pt x="21" y="2"/>
                  </a:lnTo>
                  <a:lnTo>
                    <a:pt x="15" y="1"/>
                  </a:lnTo>
                  <a:lnTo>
                    <a:pt x="9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92" name="Freeform 64"/>
            <p:cNvSpPr>
              <a:spLocks/>
            </p:cNvSpPr>
            <p:nvPr/>
          </p:nvSpPr>
          <p:spPr bwMode="auto">
            <a:xfrm>
              <a:off x="4723" y="1784"/>
              <a:ext cx="46" cy="26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5"/>
                </a:cxn>
                <a:cxn ang="0">
                  <a:pos x="2" y="10"/>
                </a:cxn>
                <a:cxn ang="0">
                  <a:pos x="1" y="14"/>
                </a:cxn>
                <a:cxn ang="0">
                  <a:pos x="0" y="19"/>
                </a:cxn>
                <a:cxn ang="0">
                  <a:pos x="3" y="19"/>
                </a:cxn>
                <a:cxn ang="0">
                  <a:pos x="8" y="21"/>
                </a:cxn>
                <a:cxn ang="0">
                  <a:pos x="14" y="22"/>
                </a:cxn>
                <a:cxn ang="0">
                  <a:pos x="20" y="22"/>
                </a:cxn>
                <a:cxn ang="0">
                  <a:pos x="27" y="23"/>
                </a:cxn>
                <a:cxn ang="0">
                  <a:pos x="33" y="24"/>
                </a:cxn>
                <a:cxn ang="0">
                  <a:pos x="39" y="26"/>
                </a:cxn>
                <a:cxn ang="0">
                  <a:pos x="44" y="26"/>
                </a:cxn>
                <a:cxn ang="0">
                  <a:pos x="45" y="21"/>
                </a:cxn>
                <a:cxn ang="0">
                  <a:pos x="45" y="16"/>
                </a:cxn>
                <a:cxn ang="0">
                  <a:pos x="46" y="12"/>
                </a:cxn>
                <a:cxn ang="0">
                  <a:pos x="46" y="7"/>
                </a:cxn>
                <a:cxn ang="0">
                  <a:pos x="43" y="7"/>
                </a:cxn>
                <a:cxn ang="0">
                  <a:pos x="38" y="6"/>
                </a:cxn>
                <a:cxn ang="0">
                  <a:pos x="33" y="5"/>
                </a:cxn>
                <a:cxn ang="0">
                  <a:pos x="27" y="3"/>
                </a:cxn>
                <a:cxn ang="0">
                  <a:pos x="20" y="3"/>
                </a:cxn>
                <a:cxn ang="0">
                  <a:pos x="14" y="2"/>
                </a:cxn>
                <a:cxn ang="0">
                  <a:pos x="8" y="1"/>
                </a:cxn>
                <a:cxn ang="0">
                  <a:pos x="3" y="0"/>
                </a:cxn>
              </a:cxnLst>
              <a:rect l="0" t="0" r="r" b="b"/>
              <a:pathLst>
                <a:path w="46" h="26">
                  <a:moveTo>
                    <a:pt x="3" y="0"/>
                  </a:moveTo>
                  <a:lnTo>
                    <a:pt x="2" y="5"/>
                  </a:lnTo>
                  <a:lnTo>
                    <a:pt x="2" y="10"/>
                  </a:lnTo>
                  <a:lnTo>
                    <a:pt x="1" y="14"/>
                  </a:lnTo>
                  <a:lnTo>
                    <a:pt x="0" y="19"/>
                  </a:lnTo>
                  <a:lnTo>
                    <a:pt x="3" y="19"/>
                  </a:lnTo>
                  <a:lnTo>
                    <a:pt x="8" y="21"/>
                  </a:lnTo>
                  <a:lnTo>
                    <a:pt x="14" y="22"/>
                  </a:lnTo>
                  <a:lnTo>
                    <a:pt x="20" y="22"/>
                  </a:lnTo>
                  <a:lnTo>
                    <a:pt x="27" y="23"/>
                  </a:lnTo>
                  <a:lnTo>
                    <a:pt x="33" y="24"/>
                  </a:lnTo>
                  <a:lnTo>
                    <a:pt x="39" y="26"/>
                  </a:lnTo>
                  <a:lnTo>
                    <a:pt x="44" y="26"/>
                  </a:lnTo>
                  <a:lnTo>
                    <a:pt x="45" y="21"/>
                  </a:lnTo>
                  <a:lnTo>
                    <a:pt x="45" y="16"/>
                  </a:lnTo>
                  <a:lnTo>
                    <a:pt x="46" y="12"/>
                  </a:lnTo>
                  <a:lnTo>
                    <a:pt x="46" y="7"/>
                  </a:lnTo>
                  <a:lnTo>
                    <a:pt x="43" y="7"/>
                  </a:lnTo>
                  <a:lnTo>
                    <a:pt x="38" y="6"/>
                  </a:lnTo>
                  <a:lnTo>
                    <a:pt x="33" y="5"/>
                  </a:lnTo>
                  <a:lnTo>
                    <a:pt x="27" y="3"/>
                  </a:lnTo>
                  <a:lnTo>
                    <a:pt x="20" y="3"/>
                  </a:lnTo>
                  <a:lnTo>
                    <a:pt x="14" y="2"/>
                  </a:lnTo>
                  <a:lnTo>
                    <a:pt x="8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93" name="Freeform 65"/>
            <p:cNvSpPr>
              <a:spLocks/>
            </p:cNvSpPr>
            <p:nvPr/>
          </p:nvSpPr>
          <p:spPr bwMode="auto">
            <a:xfrm>
              <a:off x="4815" y="1801"/>
              <a:ext cx="59" cy="102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1" y="23"/>
                </a:cxn>
                <a:cxn ang="0">
                  <a:pos x="6" y="53"/>
                </a:cxn>
                <a:cxn ang="0">
                  <a:pos x="2" y="79"/>
                </a:cxn>
                <a:cxn ang="0">
                  <a:pos x="0" y="96"/>
                </a:cxn>
                <a:cxn ang="0">
                  <a:pos x="3" y="96"/>
                </a:cxn>
                <a:cxn ang="0">
                  <a:pos x="8" y="97"/>
                </a:cxn>
                <a:cxn ang="0">
                  <a:pos x="13" y="98"/>
                </a:cxn>
                <a:cxn ang="0">
                  <a:pos x="19" y="98"/>
                </a:cxn>
                <a:cxn ang="0">
                  <a:pos x="26" y="100"/>
                </a:cxn>
                <a:cxn ang="0">
                  <a:pos x="32" y="101"/>
                </a:cxn>
                <a:cxn ang="0">
                  <a:pos x="38" y="102"/>
                </a:cxn>
                <a:cxn ang="0">
                  <a:pos x="43" y="102"/>
                </a:cxn>
                <a:cxn ang="0">
                  <a:pos x="46" y="79"/>
                </a:cxn>
                <a:cxn ang="0">
                  <a:pos x="51" y="50"/>
                </a:cxn>
                <a:cxn ang="0">
                  <a:pos x="56" y="23"/>
                </a:cxn>
                <a:cxn ang="0">
                  <a:pos x="59" y="7"/>
                </a:cxn>
                <a:cxn ang="0">
                  <a:pos x="55" y="6"/>
                </a:cxn>
                <a:cxn ang="0">
                  <a:pos x="50" y="5"/>
                </a:cxn>
                <a:cxn ang="0">
                  <a:pos x="44" y="5"/>
                </a:cxn>
                <a:cxn ang="0">
                  <a:pos x="38" y="4"/>
                </a:cxn>
                <a:cxn ang="0">
                  <a:pos x="32" y="2"/>
                </a:cxn>
                <a:cxn ang="0">
                  <a:pos x="26" y="1"/>
                </a:cxn>
                <a:cxn ang="0">
                  <a:pos x="19" y="1"/>
                </a:cxn>
                <a:cxn ang="0">
                  <a:pos x="14" y="0"/>
                </a:cxn>
              </a:cxnLst>
              <a:rect l="0" t="0" r="r" b="b"/>
              <a:pathLst>
                <a:path w="59" h="102">
                  <a:moveTo>
                    <a:pt x="14" y="0"/>
                  </a:moveTo>
                  <a:lnTo>
                    <a:pt x="11" y="23"/>
                  </a:lnTo>
                  <a:lnTo>
                    <a:pt x="6" y="53"/>
                  </a:lnTo>
                  <a:lnTo>
                    <a:pt x="2" y="79"/>
                  </a:lnTo>
                  <a:lnTo>
                    <a:pt x="0" y="96"/>
                  </a:lnTo>
                  <a:lnTo>
                    <a:pt x="3" y="96"/>
                  </a:lnTo>
                  <a:lnTo>
                    <a:pt x="8" y="97"/>
                  </a:lnTo>
                  <a:lnTo>
                    <a:pt x="13" y="98"/>
                  </a:lnTo>
                  <a:lnTo>
                    <a:pt x="19" y="98"/>
                  </a:lnTo>
                  <a:lnTo>
                    <a:pt x="26" y="100"/>
                  </a:lnTo>
                  <a:lnTo>
                    <a:pt x="32" y="101"/>
                  </a:lnTo>
                  <a:lnTo>
                    <a:pt x="38" y="102"/>
                  </a:lnTo>
                  <a:lnTo>
                    <a:pt x="43" y="102"/>
                  </a:lnTo>
                  <a:lnTo>
                    <a:pt x="46" y="79"/>
                  </a:lnTo>
                  <a:lnTo>
                    <a:pt x="51" y="50"/>
                  </a:lnTo>
                  <a:lnTo>
                    <a:pt x="56" y="23"/>
                  </a:lnTo>
                  <a:lnTo>
                    <a:pt x="59" y="7"/>
                  </a:lnTo>
                  <a:lnTo>
                    <a:pt x="55" y="6"/>
                  </a:lnTo>
                  <a:lnTo>
                    <a:pt x="50" y="5"/>
                  </a:lnTo>
                  <a:lnTo>
                    <a:pt x="44" y="5"/>
                  </a:lnTo>
                  <a:lnTo>
                    <a:pt x="38" y="4"/>
                  </a:lnTo>
                  <a:lnTo>
                    <a:pt x="32" y="2"/>
                  </a:lnTo>
                  <a:lnTo>
                    <a:pt x="26" y="1"/>
                  </a:lnTo>
                  <a:lnTo>
                    <a:pt x="1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94" name="Freeform 66"/>
            <p:cNvSpPr>
              <a:spLocks/>
            </p:cNvSpPr>
            <p:nvPr/>
          </p:nvSpPr>
          <p:spPr bwMode="auto">
            <a:xfrm>
              <a:off x="4607" y="1845"/>
              <a:ext cx="47" cy="26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" y="5"/>
                </a:cxn>
                <a:cxn ang="0">
                  <a:pos x="1" y="10"/>
                </a:cxn>
                <a:cxn ang="0">
                  <a:pos x="1" y="15"/>
                </a:cxn>
                <a:cxn ang="0">
                  <a:pos x="0" y="19"/>
                </a:cxn>
                <a:cxn ang="0">
                  <a:pos x="4" y="20"/>
                </a:cxn>
                <a:cxn ang="0">
                  <a:pos x="9" y="20"/>
                </a:cxn>
                <a:cxn ang="0">
                  <a:pos x="13" y="21"/>
                </a:cxn>
                <a:cxn ang="0">
                  <a:pos x="20" y="22"/>
                </a:cxn>
                <a:cxn ang="0">
                  <a:pos x="26" y="24"/>
                </a:cxn>
                <a:cxn ang="0">
                  <a:pos x="32" y="24"/>
                </a:cxn>
                <a:cxn ang="0">
                  <a:pos x="38" y="25"/>
                </a:cxn>
                <a:cxn ang="0">
                  <a:pos x="43" y="26"/>
                </a:cxn>
                <a:cxn ang="0">
                  <a:pos x="44" y="21"/>
                </a:cxn>
                <a:cxn ang="0">
                  <a:pos x="45" y="16"/>
                </a:cxn>
                <a:cxn ang="0">
                  <a:pos x="45" y="13"/>
                </a:cxn>
                <a:cxn ang="0">
                  <a:pos x="47" y="8"/>
                </a:cxn>
                <a:cxn ang="0">
                  <a:pos x="43" y="8"/>
                </a:cxn>
                <a:cxn ang="0">
                  <a:pos x="38" y="6"/>
                </a:cxn>
                <a:cxn ang="0">
                  <a:pos x="32" y="5"/>
                </a:cxn>
                <a:cxn ang="0">
                  <a:pos x="27" y="4"/>
                </a:cxn>
                <a:cxn ang="0">
                  <a:pos x="20" y="4"/>
                </a:cxn>
                <a:cxn ang="0">
                  <a:pos x="13" y="3"/>
                </a:cxn>
                <a:cxn ang="0">
                  <a:pos x="7" y="1"/>
                </a:cxn>
                <a:cxn ang="0">
                  <a:pos x="2" y="0"/>
                </a:cxn>
              </a:cxnLst>
              <a:rect l="0" t="0" r="r" b="b"/>
              <a:pathLst>
                <a:path w="47" h="26">
                  <a:moveTo>
                    <a:pt x="2" y="0"/>
                  </a:moveTo>
                  <a:lnTo>
                    <a:pt x="1" y="5"/>
                  </a:lnTo>
                  <a:lnTo>
                    <a:pt x="1" y="10"/>
                  </a:lnTo>
                  <a:lnTo>
                    <a:pt x="1" y="15"/>
                  </a:lnTo>
                  <a:lnTo>
                    <a:pt x="0" y="19"/>
                  </a:lnTo>
                  <a:lnTo>
                    <a:pt x="4" y="20"/>
                  </a:lnTo>
                  <a:lnTo>
                    <a:pt x="9" y="20"/>
                  </a:lnTo>
                  <a:lnTo>
                    <a:pt x="13" y="21"/>
                  </a:lnTo>
                  <a:lnTo>
                    <a:pt x="20" y="22"/>
                  </a:lnTo>
                  <a:lnTo>
                    <a:pt x="26" y="24"/>
                  </a:lnTo>
                  <a:lnTo>
                    <a:pt x="32" y="24"/>
                  </a:lnTo>
                  <a:lnTo>
                    <a:pt x="38" y="25"/>
                  </a:lnTo>
                  <a:lnTo>
                    <a:pt x="43" y="26"/>
                  </a:lnTo>
                  <a:lnTo>
                    <a:pt x="44" y="21"/>
                  </a:lnTo>
                  <a:lnTo>
                    <a:pt x="45" y="16"/>
                  </a:lnTo>
                  <a:lnTo>
                    <a:pt x="45" y="13"/>
                  </a:lnTo>
                  <a:lnTo>
                    <a:pt x="47" y="8"/>
                  </a:lnTo>
                  <a:lnTo>
                    <a:pt x="43" y="8"/>
                  </a:lnTo>
                  <a:lnTo>
                    <a:pt x="38" y="6"/>
                  </a:lnTo>
                  <a:lnTo>
                    <a:pt x="32" y="5"/>
                  </a:lnTo>
                  <a:lnTo>
                    <a:pt x="27" y="4"/>
                  </a:lnTo>
                  <a:lnTo>
                    <a:pt x="20" y="4"/>
                  </a:lnTo>
                  <a:lnTo>
                    <a:pt x="13" y="3"/>
                  </a:lnTo>
                  <a:lnTo>
                    <a:pt x="7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95" name="Freeform 67"/>
            <p:cNvSpPr>
              <a:spLocks/>
            </p:cNvSpPr>
            <p:nvPr/>
          </p:nvSpPr>
          <p:spPr bwMode="auto">
            <a:xfrm>
              <a:off x="4710" y="1862"/>
              <a:ext cx="47" cy="26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3" y="5"/>
                </a:cxn>
                <a:cxn ang="0">
                  <a:pos x="3" y="9"/>
                </a:cxn>
                <a:cxn ang="0">
                  <a:pos x="1" y="14"/>
                </a:cxn>
                <a:cxn ang="0">
                  <a:pos x="0" y="19"/>
                </a:cxn>
                <a:cxn ang="0">
                  <a:pos x="4" y="19"/>
                </a:cxn>
                <a:cxn ang="0">
                  <a:pos x="9" y="20"/>
                </a:cxn>
                <a:cxn ang="0">
                  <a:pos x="15" y="21"/>
                </a:cxn>
                <a:cxn ang="0">
                  <a:pos x="21" y="23"/>
                </a:cxn>
                <a:cxn ang="0">
                  <a:pos x="27" y="23"/>
                </a:cxn>
                <a:cxn ang="0">
                  <a:pos x="33" y="24"/>
                </a:cxn>
                <a:cxn ang="0">
                  <a:pos x="40" y="25"/>
                </a:cxn>
                <a:cxn ang="0">
                  <a:pos x="44" y="26"/>
                </a:cxn>
                <a:cxn ang="0">
                  <a:pos x="46" y="21"/>
                </a:cxn>
                <a:cxn ang="0">
                  <a:pos x="46" y="16"/>
                </a:cxn>
                <a:cxn ang="0">
                  <a:pos x="47" y="12"/>
                </a:cxn>
                <a:cxn ang="0">
                  <a:pos x="47" y="7"/>
                </a:cxn>
                <a:cxn ang="0">
                  <a:pos x="43" y="7"/>
                </a:cxn>
                <a:cxn ang="0">
                  <a:pos x="38" y="5"/>
                </a:cxn>
                <a:cxn ang="0">
                  <a:pos x="33" y="4"/>
                </a:cxn>
                <a:cxn ang="0">
                  <a:pos x="27" y="3"/>
                </a:cxn>
                <a:cxn ang="0">
                  <a:pos x="21" y="3"/>
                </a:cxn>
                <a:cxn ang="0">
                  <a:pos x="15" y="2"/>
                </a:cxn>
                <a:cxn ang="0">
                  <a:pos x="9" y="0"/>
                </a:cxn>
                <a:cxn ang="0">
                  <a:pos x="4" y="0"/>
                </a:cxn>
              </a:cxnLst>
              <a:rect l="0" t="0" r="r" b="b"/>
              <a:pathLst>
                <a:path w="47" h="26">
                  <a:moveTo>
                    <a:pt x="4" y="0"/>
                  </a:moveTo>
                  <a:lnTo>
                    <a:pt x="3" y="5"/>
                  </a:lnTo>
                  <a:lnTo>
                    <a:pt x="3" y="9"/>
                  </a:lnTo>
                  <a:lnTo>
                    <a:pt x="1" y="14"/>
                  </a:lnTo>
                  <a:lnTo>
                    <a:pt x="0" y="19"/>
                  </a:lnTo>
                  <a:lnTo>
                    <a:pt x="4" y="19"/>
                  </a:lnTo>
                  <a:lnTo>
                    <a:pt x="9" y="20"/>
                  </a:lnTo>
                  <a:lnTo>
                    <a:pt x="15" y="21"/>
                  </a:lnTo>
                  <a:lnTo>
                    <a:pt x="21" y="23"/>
                  </a:lnTo>
                  <a:lnTo>
                    <a:pt x="27" y="23"/>
                  </a:lnTo>
                  <a:lnTo>
                    <a:pt x="33" y="24"/>
                  </a:lnTo>
                  <a:lnTo>
                    <a:pt x="40" y="25"/>
                  </a:lnTo>
                  <a:lnTo>
                    <a:pt x="44" y="26"/>
                  </a:lnTo>
                  <a:lnTo>
                    <a:pt x="46" y="21"/>
                  </a:lnTo>
                  <a:lnTo>
                    <a:pt x="46" y="16"/>
                  </a:lnTo>
                  <a:lnTo>
                    <a:pt x="47" y="12"/>
                  </a:lnTo>
                  <a:lnTo>
                    <a:pt x="47" y="7"/>
                  </a:lnTo>
                  <a:lnTo>
                    <a:pt x="43" y="7"/>
                  </a:lnTo>
                  <a:lnTo>
                    <a:pt x="38" y="5"/>
                  </a:lnTo>
                  <a:lnTo>
                    <a:pt x="33" y="4"/>
                  </a:lnTo>
                  <a:lnTo>
                    <a:pt x="27" y="3"/>
                  </a:lnTo>
                  <a:lnTo>
                    <a:pt x="21" y="3"/>
                  </a:lnTo>
                  <a:lnTo>
                    <a:pt x="15" y="2"/>
                  </a:lnTo>
                  <a:lnTo>
                    <a:pt x="9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96" name="Freeform 68"/>
            <p:cNvSpPr>
              <a:spLocks/>
            </p:cNvSpPr>
            <p:nvPr/>
          </p:nvSpPr>
          <p:spPr bwMode="auto">
            <a:xfrm>
              <a:off x="4967" y="1584"/>
              <a:ext cx="47" cy="26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3" y="5"/>
                </a:cxn>
                <a:cxn ang="0">
                  <a:pos x="3" y="9"/>
                </a:cxn>
                <a:cxn ang="0">
                  <a:pos x="1" y="14"/>
                </a:cxn>
                <a:cxn ang="0">
                  <a:pos x="0" y="19"/>
                </a:cxn>
                <a:cxn ang="0">
                  <a:pos x="4" y="19"/>
                </a:cxn>
                <a:cxn ang="0">
                  <a:pos x="9" y="20"/>
                </a:cxn>
                <a:cxn ang="0">
                  <a:pos x="15" y="21"/>
                </a:cxn>
                <a:cxn ang="0">
                  <a:pos x="21" y="22"/>
                </a:cxn>
                <a:cxn ang="0">
                  <a:pos x="27" y="22"/>
                </a:cxn>
                <a:cxn ang="0">
                  <a:pos x="33" y="24"/>
                </a:cxn>
                <a:cxn ang="0">
                  <a:pos x="40" y="25"/>
                </a:cxn>
                <a:cxn ang="0">
                  <a:pos x="44" y="26"/>
                </a:cxn>
                <a:cxn ang="0">
                  <a:pos x="46" y="21"/>
                </a:cxn>
                <a:cxn ang="0">
                  <a:pos x="46" y="16"/>
                </a:cxn>
                <a:cxn ang="0">
                  <a:pos x="47" y="11"/>
                </a:cxn>
                <a:cxn ang="0">
                  <a:pos x="47" y="6"/>
                </a:cxn>
                <a:cxn ang="0">
                  <a:pos x="43" y="6"/>
                </a:cxn>
                <a:cxn ang="0">
                  <a:pos x="38" y="5"/>
                </a:cxn>
                <a:cxn ang="0">
                  <a:pos x="33" y="5"/>
                </a:cxn>
                <a:cxn ang="0">
                  <a:pos x="27" y="4"/>
                </a:cxn>
                <a:cxn ang="0">
                  <a:pos x="21" y="3"/>
                </a:cxn>
                <a:cxn ang="0">
                  <a:pos x="15" y="2"/>
                </a:cxn>
                <a:cxn ang="0">
                  <a:pos x="9" y="2"/>
                </a:cxn>
                <a:cxn ang="0">
                  <a:pos x="4" y="0"/>
                </a:cxn>
              </a:cxnLst>
              <a:rect l="0" t="0" r="r" b="b"/>
              <a:pathLst>
                <a:path w="47" h="26">
                  <a:moveTo>
                    <a:pt x="4" y="0"/>
                  </a:moveTo>
                  <a:lnTo>
                    <a:pt x="3" y="5"/>
                  </a:lnTo>
                  <a:lnTo>
                    <a:pt x="3" y="9"/>
                  </a:lnTo>
                  <a:lnTo>
                    <a:pt x="1" y="14"/>
                  </a:lnTo>
                  <a:lnTo>
                    <a:pt x="0" y="19"/>
                  </a:lnTo>
                  <a:lnTo>
                    <a:pt x="4" y="19"/>
                  </a:lnTo>
                  <a:lnTo>
                    <a:pt x="9" y="20"/>
                  </a:lnTo>
                  <a:lnTo>
                    <a:pt x="15" y="21"/>
                  </a:lnTo>
                  <a:lnTo>
                    <a:pt x="21" y="22"/>
                  </a:lnTo>
                  <a:lnTo>
                    <a:pt x="27" y="22"/>
                  </a:lnTo>
                  <a:lnTo>
                    <a:pt x="33" y="24"/>
                  </a:lnTo>
                  <a:lnTo>
                    <a:pt x="40" y="25"/>
                  </a:lnTo>
                  <a:lnTo>
                    <a:pt x="44" y="26"/>
                  </a:lnTo>
                  <a:lnTo>
                    <a:pt x="46" y="21"/>
                  </a:lnTo>
                  <a:lnTo>
                    <a:pt x="46" y="16"/>
                  </a:lnTo>
                  <a:lnTo>
                    <a:pt x="47" y="11"/>
                  </a:lnTo>
                  <a:lnTo>
                    <a:pt x="47" y="6"/>
                  </a:lnTo>
                  <a:lnTo>
                    <a:pt x="43" y="6"/>
                  </a:lnTo>
                  <a:lnTo>
                    <a:pt x="38" y="5"/>
                  </a:lnTo>
                  <a:lnTo>
                    <a:pt x="33" y="5"/>
                  </a:lnTo>
                  <a:lnTo>
                    <a:pt x="27" y="4"/>
                  </a:lnTo>
                  <a:lnTo>
                    <a:pt x="21" y="3"/>
                  </a:lnTo>
                  <a:lnTo>
                    <a:pt x="15" y="2"/>
                  </a:lnTo>
                  <a:lnTo>
                    <a:pt x="9" y="2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97" name="Freeform 69"/>
            <p:cNvSpPr>
              <a:spLocks/>
            </p:cNvSpPr>
            <p:nvPr/>
          </p:nvSpPr>
          <p:spPr bwMode="auto">
            <a:xfrm>
              <a:off x="4955" y="1662"/>
              <a:ext cx="47" cy="26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2" y="5"/>
                </a:cxn>
                <a:cxn ang="0">
                  <a:pos x="2" y="10"/>
                </a:cxn>
                <a:cxn ang="0">
                  <a:pos x="1" y="15"/>
                </a:cxn>
                <a:cxn ang="0">
                  <a:pos x="0" y="18"/>
                </a:cxn>
                <a:cxn ang="0">
                  <a:pos x="4" y="18"/>
                </a:cxn>
                <a:cxn ang="0">
                  <a:pos x="9" y="20"/>
                </a:cxn>
                <a:cxn ang="0">
                  <a:pos x="15" y="21"/>
                </a:cxn>
                <a:cxn ang="0">
                  <a:pos x="21" y="22"/>
                </a:cxn>
                <a:cxn ang="0">
                  <a:pos x="27" y="22"/>
                </a:cxn>
                <a:cxn ang="0">
                  <a:pos x="33" y="23"/>
                </a:cxn>
                <a:cxn ang="0">
                  <a:pos x="39" y="24"/>
                </a:cxn>
                <a:cxn ang="0">
                  <a:pos x="44" y="26"/>
                </a:cxn>
                <a:cxn ang="0">
                  <a:pos x="45" y="21"/>
                </a:cxn>
                <a:cxn ang="0">
                  <a:pos x="45" y="16"/>
                </a:cxn>
                <a:cxn ang="0">
                  <a:pos x="47" y="11"/>
                </a:cxn>
                <a:cxn ang="0">
                  <a:pos x="47" y="7"/>
                </a:cxn>
                <a:cxn ang="0">
                  <a:pos x="43" y="6"/>
                </a:cxn>
                <a:cxn ang="0">
                  <a:pos x="38" y="5"/>
                </a:cxn>
                <a:cxn ang="0">
                  <a:pos x="33" y="5"/>
                </a:cxn>
                <a:cxn ang="0">
                  <a:pos x="27" y="4"/>
                </a:cxn>
                <a:cxn ang="0">
                  <a:pos x="21" y="2"/>
                </a:cxn>
                <a:cxn ang="0">
                  <a:pos x="15" y="1"/>
                </a:cxn>
                <a:cxn ang="0">
                  <a:pos x="9" y="1"/>
                </a:cxn>
                <a:cxn ang="0">
                  <a:pos x="4" y="0"/>
                </a:cxn>
              </a:cxnLst>
              <a:rect l="0" t="0" r="r" b="b"/>
              <a:pathLst>
                <a:path w="47" h="26">
                  <a:moveTo>
                    <a:pt x="4" y="0"/>
                  </a:moveTo>
                  <a:lnTo>
                    <a:pt x="2" y="5"/>
                  </a:lnTo>
                  <a:lnTo>
                    <a:pt x="2" y="10"/>
                  </a:lnTo>
                  <a:lnTo>
                    <a:pt x="1" y="15"/>
                  </a:lnTo>
                  <a:lnTo>
                    <a:pt x="0" y="18"/>
                  </a:lnTo>
                  <a:lnTo>
                    <a:pt x="4" y="18"/>
                  </a:lnTo>
                  <a:lnTo>
                    <a:pt x="9" y="20"/>
                  </a:lnTo>
                  <a:lnTo>
                    <a:pt x="15" y="21"/>
                  </a:lnTo>
                  <a:lnTo>
                    <a:pt x="21" y="22"/>
                  </a:lnTo>
                  <a:lnTo>
                    <a:pt x="27" y="22"/>
                  </a:lnTo>
                  <a:lnTo>
                    <a:pt x="33" y="23"/>
                  </a:lnTo>
                  <a:lnTo>
                    <a:pt x="39" y="24"/>
                  </a:lnTo>
                  <a:lnTo>
                    <a:pt x="44" y="26"/>
                  </a:lnTo>
                  <a:lnTo>
                    <a:pt x="45" y="21"/>
                  </a:lnTo>
                  <a:lnTo>
                    <a:pt x="45" y="16"/>
                  </a:lnTo>
                  <a:lnTo>
                    <a:pt x="47" y="11"/>
                  </a:lnTo>
                  <a:lnTo>
                    <a:pt x="47" y="7"/>
                  </a:lnTo>
                  <a:lnTo>
                    <a:pt x="43" y="6"/>
                  </a:lnTo>
                  <a:lnTo>
                    <a:pt x="38" y="5"/>
                  </a:lnTo>
                  <a:lnTo>
                    <a:pt x="33" y="5"/>
                  </a:lnTo>
                  <a:lnTo>
                    <a:pt x="27" y="4"/>
                  </a:lnTo>
                  <a:lnTo>
                    <a:pt x="21" y="2"/>
                  </a:lnTo>
                  <a:lnTo>
                    <a:pt x="15" y="1"/>
                  </a:lnTo>
                  <a:lnTo>
                    <a:pt x="9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98" name="Freeform 70"/>
            <p:cNvSpPr>
              <a:spLocks/>
            </p:cNvSpPr>
            <p:nvPr/>
          </p:nvSpPr>
          <p:spPr bwMode="auto">
            <a:xfrm>
              <a:off x="4943" y="1739"/>
              <a:ext cx="46" cy="26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5"/>
                </a:cxn>
                <a:cxn ang="0">
                  <a:pos x="2" y="10"/>
                </a:cxn>
                <a:cxn ang="0">
                  <a:pos x="1" y="15"/>
                </a:cxn>
                <a:cxn ang="0">
                  <a:pos x="0" y="19"/>
                </a:cxn>
                <a:cxn ang="0">
                  <a:pos x="3" y="20"/>
                </a:cxn>
                <a:cxn ang="0">
                  <a:pos x="8" y="20"/>
                </a:cxn>
                <a:cxn ang="0">
                  <a:pos x="14" y="21"/>
                </a:cxn>
                <a:cxn ang="0">
                  <a:pos x="21" y="23"/>
                </a:cxn>
                <a:cxn ang="0">
                  <a:pos x="27" y="24"/>
                </a:cxn>
                <a:cxn ang="0">
                  <a:pos x="33" y="24"/>
                </a:cxn>
                <a:cxn ang="0">
                  <a:pos x="39" y="25"/>
                </a:cxn>
                <a:cxn ang="0">
                  <a:pos x="44" y="26"/>
                </a:cxn>
                <a:cxn ang="0">
                  <a:pos x="45" y="21"/>
                </a:cxn>
                <a:cxn ang="0">
                  <a:pos x="45" y="16"/>
                </a:cxn>
                <a:cxn ang="0">
                  <a:pos x="45" y="13"/>
                </a:cxn>
                <a:cxn ang="0">
                  <a:pos x="46" y="8"/>
                </a:cxn>
                <a:cxn ang="0">
                  <a:pos x="43" y="8"/>
                </a:cxn>
                <a:cxn ang="0">
                  <a:pos x="38" y="7"/>
                </a:cxn>
                <a:cxn ang="0">
                  <a:pos x="33" y="5"/>
                </a:cxn>
                <a:cxn ang="0">
                  <a:pos x="27" y="4"/>
                </a:cxn>
                <a:cxn ang="0">
                  <a:pos x="21" y="4"/>
                </a:cxn>
                <a:cxn ang="0">
                  <a:pos x="14" y="3"/>
                </a:cxn>
                <a:cxn ang="0">
                  <a:pos x="8" y="2"/>
                </a:cxn>
                <a:cxn ang="0">
                  <a:pos x="3" y="0"/>
                </a:cxn>
              </a:cxnLst>
              <a:rect l="0" t="0" r="r" b="b"/>
              <a:pathLst>
                <a:path w="46" h="26">
                  <a:moveTo>
                    <a:pt x="3" y="0"/>
                  </a:moveTo>
                  <a:lnTo>
                    <a:pt x="2" y="5"/>
                  </a:lnTo>
                  <a:lnTo>
                    <a:pt x="2" y="10"/>
                  </a:lnTo>
                  <a:lnTo>
                    <a:pt x="1" y="15"/>
                  </a:lnTo>
                  <a:lnTo>
                    <a:pt x="0" y="19"/>
                  </a:lnTo>
                  <a:lnTo>
                    <a:pt x="3" y="20"/>
                  </a:lnTo>
                  <a:lnTo>
                    <a:pt x="8" y="20"/>
                  </a:lnTo>
                  <a:lnTo>
                    <a:pt x="14" y="21"/>
                  </a:lnTo>
                  <a:lnTo>
                    <a:pt x="21" y="23"/>
                  </a:lnTo>
                  <a:lnTo>
                    <a:pt x="27" y="24"/>
                  </a:lnTo>
                  <a:lnTo>
                    <a:pt x="33" y="24"/>
                  </a:lnTo>
                  <a:lnTo>
                    <a:pt x="39" y="25"/>
                  </a:lnTo>
                  <a:lnTo>
                    <a:pt x="44" y="26"/>
                  </a:lnTo>
                  <a:lnTo>
                    <a:pt x="45" y="21"/>
                  </a:lnTo>
                  <a:lnTo>
                    <a:pt x="45" y="16"/>
                  </a:lnTo>
                  <a:lnTo>
                    <a:pt x="45" y="13"/>
                  </a:lnTo>
                  <a:lnTo>
                    <a:pt x="46" y="8"/>
                  </a:lnTo>
                  <a:lnTo>
                    <a:pt x="43" y="8"/>
                  </a:lnTo>
                  <a:lnTo>
                    <a:pt x="38" y="7"/>
                  </a:lnTo>
                  <a:lnTo>
                    <a:pt x="33" y="5"/>
                  </a:lnTo>
                  <a:lnTo>
                    <a:pt x="27" y="4"/>
                  </a:lnTo>
                  <a:lnTo>
                    <a:pt x="21" y="4"/>
                  </a:lnTo>
                  <a:lnTo>
                    <a:pt x="14" y="3"/>
                  </a:lnTo>
                  <a:lnTo>
                    <a:pt x="8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199" name="Freeform 71"/>
            <p:cNvSpPr>
              <a:spLocks/>
            </p:cNvSpPr>
            <p:nvPr/>
          </p:nvSpPr>
          <p:spPr bwMode="auto">
            <a:xfrm>
              <a:off x="4930" y="1817"/>
              <a:ext cx="47" cy="26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3" y="5"/>
                </a:cxn>
                <a:cxn ang="0">
                  <a:pos x="3" y="10"/>
                </a:cxn>
                <a:cxn ang="0">
                  <a:pos x="2" y="15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9" y="21"/>
                </a:cxn>
                <a:cxn ang="0">
                  <a:pos x="15" y="22"/>
                </a:cxn>
                <a:cxn ang="0">
                  <a:pos x="21" y="22"/>
                </a:cxn>
                <a:cxn ang="0">
                  <a:pos x="27" y="23"/>
                </a:cxn>
                <a:cxn ang="0">
                  <a:pos x="34" y="25"/>
                </a:cxn>
                <a:cxn ang="0">
                  <a:pos x="40" y="26"/>
                </a:cxn>
                <a:cxn ang="0">
                  <a:pos x="45" y="26"/>
                </a:cxn>
                <a:cxn ang="0">
                  <a:pos x="46" y="21"/>
                </a:cxn>
                <a:cxn ang="0">
                  <a:pos x="46" y="16"/>
                </a:cxn>
                <a:cxn ang="0">
                  <a:pos x="46" y="12"/>
                </a:cxn>
                <a:cxn ang="0">
                  <a:pos x="47" y="7"/>
                </a:cxn>
                <a:cxn ang="0">
                  <a:pos x="43" y="7"/>
                </a:cxn>
                <a:cxn ang="0">
                  <a:pos x="38" y="6"/>
                </a:cxn>
                <a:cxn ang="0">
                  <a:pos x="34" y="5"/>
                </a:cxn>
                <a:cxn ang="0">
                  <a:pos x="27" y="4"/>
                </a:cxn>
                <a:cxn ang="0">
                  <a:pos x="21" y="4"/>
                </a:cxn>
                <a:cxn ang="0">
                  <a:pos x="15" y="2"/>
                </a:cxn>
                <a:cxn ang="0">
                  <a:pos x="9" y="1"/>
                </a:cxn>
                <a:cxn ang="0">
                  <a:pos x="4" y="0"/>
                </a:cxn>
              </a:cxnLst>
              <a:rect l="0" t="0" r="r" b="b"/>
              <a:pathLst>
                <a:path w="47" h="26">
                  <a:moveTo>
                    <a:pt x="4" y="0"/>
                  </a:moveTo>
                  <a:lnTo>
                    <a:pt x="3" y="5"/>
                  </a:lnTo>
                  <a:lnTo>
                    <a:pt x="3" y="10"/>
                  </a:lnTo>
                  <a:lnTo>
                    <a:pt x="2" y="15"/>
                  </a:lnTo>
                  <a:lnTo>
                    <a:pt x="0" y="20"/>
                  </a:lnTo>
                  <a:lnTo>
                    <a:pt x="4" y="20"/>
                  </a:lnTo>
                  <a:lnTo>
                    <a:pt x="9" y="21"/>
                  </a:lnTo>
                  <a:lnTo>
                    <a:pt x="15" y="22"/>
                  </a:lnTo>
                  <a:lnTo>
                    <a:pt x="21" y="22"/>
                  </a:lnTo>
                  <a:lnTo>
                    <a:pt x="27" y="23"/>
                  </a:lnTo>
                  <a:lnTo>
                    <a:pt x="34" y="25"/>
                  </a:lnTo>
                  <a:lnTo>
                    <a:pt x="40" y="26"/>
                  </a:lnTo>
                  <a:lnTo>
                    <a:pt x="45" y="26"/>
                  </a:lnTo>
                  <a:lnTo>
                    <a:pt x="46" y="21"/>
                  </a:lnTo>
                  <a:lnTo>
                    <a:pt x="46" y="16"/>
                  </a:lnTo>
                  <a:lnTo>
                    <a:pt x="46" y="12"/>
                  </a:lnTo>
                  <a:lnTo>
                    <a:pt x="47" y="7"/>
                  </a:lnTo>
                  <a:lnTo>
                    <a:pt x="43" y="7"/>
                  </a:lnTo>
                  <a:lnTo>
                    <a:pt x="38" y="6"/>
                  </a:lnTo>
                  <a:lnTo>
                    <a:pt x="34" y="5"/>
                  </a:lnTo>
                  <a:lnTo>
                    <a:pt x="27" y="4"/>
                  </a:lnTo>
                  <a:lnTo>
                    <a:pt x="21" y="4"/>
                  </a:lnTo>
                  <a:lnTo>
                    <a:pt x="15" y="2"/>
                  </a:lnTo>
                  <a:lnTo>
                    <a:pt x="9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200" name="Freeform 72"/>
            <p:cNvSpPr>
              <a:spLocks/>
            </p:cNvSpPr>
            <p:nvPr/>
          </p:nvSpPr>
          <p:spPr bwMode="auto">
            <a:xfrm>
              <a:off x="4918" y="1894"/>
              <a:ext cx="47" cy="26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5"/>
                </a:cxn>
                <a:cxn ang="0">
                  <a:pos x="1" y="10"/>
                </a:cxn>
                <a:cxn ang="0">
                  <a:pos x="1" y="15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9" y="21"/>
                </a:cxn>
                <a:cxn ang="0">
                  <a:pos x="15" y="23"/>
                </a:cxn>
                <a:cxn ang="0">
                  <a:pos x="21" y="23"/>
                </a:cxn>
                <a:cxn ang="0">
                  <a:pos x="27" y="24"/>
                </a:cxn>
                <a:cxn ang="0">
                  <a:pos x="33" y="25"/>
                </a:cxn>
                <a:cxn ang="0">
                  <a:pos x="39" y="26"/>
                </a:cxn>
                <a:cxn ang="0">
                  <a:pos x="44" y="26"/>
                </a:cxn>
                <a:cxn ang="0">
                  <a:pos x="46" y="21"/>
                </a:cxn>
                <a:cxn ang="0">
                  <a:pos x="46" y="16"/>
                </a:cxn>
                <a:cxn ang="0">
                  <a:pos x="46" y="13"/>
                </a:cxn>
                <a:cxn ang="0">
                  <a:pos x="47" y="8"/>
                </a:cxn>
                <a:cxn ang="0">
                  <a:pos x="43" y="8"/>
                </a:cxn>
                <a:cxn ang="0">
                  <a:pos x="38" y="7"/>
                </a:cxn>
                <a:cxn ang="0">
                  <a:pos x="33" y="5"/>
                </a:cxn>
                <a:cxn ang="0">
                  <a:pos x="27" y="4"/>
                </a:cxn>
                <a:cxn ang="0">
                  <a:pos x="21" y="4"/>
                </a:cxn>
                <a:cxn ang="0">
                  <a:pos x="15" y="3"/>
                </a:cxn>
                <a:cxn ang="0">
                  <a:pos x="9" y="2"/>
                </a:cxn>
                <a:cxn ang="0">
                  <a:pos x="2" y="0"/>
                </a:cxn>
              </a:cxnLst>
              <a:rect l="0" t="0" r="r" b="b"/>
              <a:pathLst>
                <a:path w="47" h="26">
                  <a:moveTo>
                    <a:pt x="2" y="0"/>
                  </a:moveTo>
                  <a:lnTo>
                    <a:pt x="2" y="5"/>
                  </a:lnTo>
                  <a:lnTo>
                    <a:pt x="1" y="10"/>
                  </a:lnTo>
                  <a:lnTo>
                    <a:pt x="1" y="15"/>
                  </a:lnTo>
                  <a:lnTo>
                    <a:pt x="0" y="20"/>
                  </a:lnTo>
                  <a:lnTo>
                    <a:pt x="4" y="20"/>
                  </a:lnTo>
                  <a:lnTo>
                    <a:pt x="9" y="21"/>
                  </a:lnTo>
                  <a:lnTo>
                    <a:pt x="15" y="23"/>
                  </a:lnTo>
                  <a:lnTo>
                    <a:pt x="21" y="23"/>
                  </a:lnTo>
                  <a:lnTo>
                    <a:pt x="27" y="24"/>
                  </a:lnTo>
                  <a:lnTo>
                    <a:pt x="33" y="25"/>
                  </a:lnTo>
                  <a:lnTo>
                    <a:pt x="39" y="26"/>
                  </a:lnTo>
                  <a:lnTo>
                    <a:pt x="44" y="26"/>
                  </a:lnTo>
                  <a:lnTo>
                    <a:pt x="46" y="21"/>
                  </a:lnTo>
                  <a:lnTo>
                    <a:pt x="46" y="16"/>
                  </a:lnTo>
                  <a:lnTo>
                    <a:pt x="46" y="13"/>
                  </a:lnTo>
                  <a:lnTo>
                    <a:pt x="47" y="8"/>
                  </a:lnTo>
                  <a:lnTo>
                    <a:pt x="43" y="8"/>
                  </a:lnTo>
                  <a:lnTo>
                    <a:pt x="38" y="7"/>
                  </a:lnTo>
                  <a:lnTo>
                    <a:pt x="33" y="5"/>
                  </a:lnTo>
                  <a:lnTo>
                    <a:pt x="27" y="4"/>
                  </a:lnTo>
                  <a:lnTo>
                    <a:pt x="21" y="4"/>
                  </a:lnTo>
                  <a:lnTo>
                    <a:pt x="15" y="3"/>
                  </a:lnTo>
                  <a:lnTo>
                    <a:pt x="9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201" name="Freeform 73"/>
            <p:cNvSpPr>
              <a:spLocks noEditPoints="1"/>
            </p:cNvSpPr>
            <p:nvPr/>
          </p:nvSpPr>
          <p:spPr bwMode="auto">
            <a:xfrm>
              <a:off x="4633" y="1270"/>
              <a:ext cx="468" cy="260"/>
            </a:xfrm>
            <a:custGeom>
              <a:avLst/>
              <a:gdLst/>
              <a:ahLst/>
              <a:cxnLst>
                <a:cxn ang="0">
                  <a:pos x="461" y="68"/>
                </a:cxn>
                <a:cxn ang="0">
                  <a:pos x="38" y="0"/>
                </a:cxn>
                <a:cxn ang="0">
                  <a:pos x="34" y="0"/>
                </a:cxn>
                <a:cxn ang="0">
                  <a:pos x="32" y="2"/>
                </a:cxn>
                <a:cxn ang="0">
                  <a:pos x="29" y="4"/>
                </a:cxn>
                <a:cxn ang="0">
                  <a:pos x="28" y="8"/>
                </a:cxn>
                <a:cxn ang="0">
                  <a:pos x="6" y="144"/>
                </a:cxn>
                <a:cxn ang="0">
                  <a:pos x="6" y="144"/>
                </a:cxn>
                <a:cxn ang="0">
                  <a:pos x="0" y="183"/>
                </a:cxn>
                <a:cxn ang="0">
                  <a:pos x="0" y="186"/>
                </a:cxn>
                <a:cxn ang="0">
                  <a:pos x="1" y="189"/>
                </a:cxn>
                <a:cxn ang="0">
                  <a:pos x="3" y="191"/>
                </a:cxn>
                <a:cxn ang="0">
                  <a:pos x="7" y="192"/>
                </a:cxn>
                <a:cxn ang="0">
                  <a:pos x="430" y="260"/>
                </a:cxn>
                <a:cxn ang="0">
                  <a:pos x="434" y="260"/>
                </a:cxn>
                <a:cxn ang="0">
                  <a:pos x="438" y="259"/>
                </a:cxn>
                <a:cxn ang="0">
                  <a:pos x="439" y="256"/>
                </a:cxn>
                <a:cxn ang="0">
                  <a:pos x="440" y="253"/>
                </a:cxn>
                <a:cxn ang="0">
                  <a:pos x="446" y="215"/>
                </a:cxn>
                <a:cxn ang="0">
                  <a:pos x="446" y="215"/>
                </a:cxn>
                <a:cxn ang="0">
                  <a:pos x="468" y="78"/>
                </a:cxn>
                <a:cxn ang="0">
                  <a:pos x="468" y="74"/>
                </a:cxn>
                <a:cxn ang="0">
                  <a:pos x="467" y="71"/>
                </a:cxn>
                <a:cxn ang="0">
                  <a:pos x="465" y="69"/>
                </a:cxn>
                <a:cxn ang="0">
                  <a:pos x="461" y="68"/>
                </a:cxn>
                <a:cxn ang="0">
                  <a:pos x="18" y="178"/>
                </a:cxn>
                <a:cxn ang="0">
                  <a:pos x="18" y="173"/>
                </a:cxn>
                <a:cxn ang="0">
                  <a:pos x="19" y="167"/>
                </a:cxn>
                <a:cxn ang="0">
                  <a:pos x="21" y="160"/>
                </a:cxn>
                <a:cxn ang="0">
                  <a:pos x="21" y="156"/>
                </a:cxn>
                <a:cxn ang="0">
                  <a:pos x="429" y="221"/>
                </a:cxn>
                <a:cxn ang="0">
                  <a:pos x="428" y="226"/>
                </a:cxn>
                <a:cxn ang="0">
                  <a:pos x="428" y="231"/>
                </a:cxn>
                <a:cxn ang="0">
                  <a:pos x="426" y="237"/>
                </a:cxn>
                <a:cxn ang="0">
                  <a:pos x="425" y="242"/>
                </a:cxn>
                <a:cxn ang="0">
                  <a:pos x="418" y="240"/>
                </a:cxn>
                <a:cxn ang="0">
                  <a:pos x="404" y="238"/>
                </a:cxn>
                <a:cxn ang="0">
                  <a:pos x="383" y="236"/>
                </a:cxn>
                <a:cxn ang="0">
                  <a:pos x="358" y="231"/>
                </a:cxn>
                <a:cxn ang="0">
                  <a:pos x="327" y="226"/>
                </a:cxn>
                <a:cxn ang="0">
                  <a:pos x="294" y="221"/>
                </a:cxn>
                <a:cxn ang="0">
                  <a:pos x="258" y="216"/>
                </a:cxn>
                <a:cxn ang="0">
                  <a:pos x="222" y="210"/>
                </a:cxn>
                <a:cxn ang="0">
                  <a:pos x="185" y="204"/>
                </a:cxn>
                <a:cxn ang="0">
                  <a:pos x="150" y="199"/>
                </a:cxn>
                <a:cxn ang="0">
                  <a:pos x="117" y="194"/>
                </a:cxn>
                <a:cxn ang="0">
                  <a:pos x="86" y="189"/>
                </a:cxn>
                <a:cxn ang="0">
                  <a:pos x="60" y="184"/>
                </a:cxn>
                <a:cxn ang="0">
                  <a:pos x="39" y="181"/>
                </a:cxn>
                <a:cxn ang="0">
                  <a:pos x="26" y="179"/>
                </a:cxn>
                <a:cxn ang="0">
                  <a:pos x="18" y="178"/>
                </a:cxn>
              </a:cxnLst>
              <a:rect l="0" t="0" r="r" b="b"/>
              <a:pathLst>
                <a:path w="468" h="260">
                  <a:moveTo>
                    <a:pt x="461" y="68"/>
                  </a:moveTo>
                  <a:lnTo>
                    <a:pt x="38" y="0"/>
                  </a:lnTo>
                  <a:lnTo>
                    <a:pt x="34" y="0"/>
                  </a:lnTo>
                  <a:lnTo>
                    <a:pt x="32" y="2"/>
                  </a:lnTo>
                  <a:lnTo>
                    <a:pt x="29" y="4"/>
                  </a:lnTo>
                  <a:lnTo>
                    <a:pt x="28" y="8"/>
                  </a:lnTo>
                  <a:lnTo>
                    <a:pt x="6" y="144"/>
                  </a:lnTo>
                  <a:lnTo>
                    <a:pt x="6" y="144"/>
                  </a:lnTo>
                  <a:lnTo>
                    <a:pt x="0" y="183"/>
                  </a:lnTo>
                  <a:lnTo>
                    <a:pt x="0" y="186"/>
                  </a:lnTo>
                  <a:lnTo>
                    <a:pt x="1" y="189"/>
                  </a:lnTo>
                  <a:lnTo>
                    <a:pt x="3" y="191"/>
                  </a:lnTo>
                  <a:lnTo>
                    <a:pt x="7" y="192"/>
                  </a:lnTo>
                  <a:lnTo>
                    <a:pt x="430" y="260"/>
                  </a:lnTo>
                  <a:lnTo>
                    <a:pt x="434" y="260"/>
                  </a:lnTo>
                  <a:lnTo>
                    <a:pt x="438" y="259"/>
                  </a:lnTo>
                  <a:lnTo>
                    <a:pt x="439" y="256"/>
                  </a:lnTo>
                  <a:lnTo>
                    <a:pt x="440" y="253"/>
                  </a:lnTo>
                  <a:lnTo>
                    <a:pt x="446" y="215"/>
                  </a:lnTo>
                  <a:lnTo>
                    <a:pt x="446" y="215"/>
                  </a:lnTo>
                  <a:lnTo>
                    <a:pt x="468" y="78"/>
                  </a:lnTo>
                  <a:lnTo>
                    <a:pt x="468" y="74"/>
                  </a:lnTo>
                  <a:lnTo>
                    <a:pt x="467" y="71"/>
                  </a:lnTo>
                  <a:lnTo>
                    <a:pt x="465" y="69"/>
                  </a:lnTo>
                  <a:lnTo>
                    <a:pt x="461" y="68"/>
                  </a:lnTo>
                  <a:close/>
                  <a:moveTo>
                    <a:pt x="18" y="178"/>
                  </a:moveTo>
                  <a:lnTo>
                    <a:pt x="18" y="173"/>
                  </a:lnTo>
                  <a:lnTo>
                    <a:pt x="19" y="167"/>
                  </a:lnTo>
                  <a:lnTo>
                    <a:pt x="21" y="160"/>
                  </a:lnTo>
                  <a:lnTo>
                    <a:pt x="21" y="156"/>
                  </a:lnTo>
                  <a:lnTo>
                    <a:pt x="429" y="221"/>
                  </a:lnTo>
                  <a:lnTo>
                    <a:pt x="428" y="226"/>
                  </a:lnTo>
                  <a:lnTo>
                    <a:pt x="428" y="231"/>
                  </a:lnTo>
                  <a:lnTo>
                    <a:pt x="426" y="237"/>
                  </a:lnTo>
                  <a:lnTo>
                    <a:pt x="425" y="242"/>
                  </a:lnTo>
                  <a:lnTo>
                    <a:pt x="418" y="240"/>
                  </a:lnTo>
                  <a:lnTo>
                    <a:pt x="404" y="238"/>
                  </a:lnTo>
                  <a:lnTo>
                    <a:pt x="383" y="236"/>
                  </a:lnTo>
                  <a:lnTo>
                    <a:pt x="358" y="231"/>
                  </a:lnTo>
                  <a:lnTo>
                    <a:pt x="327" y="226"/>
                  </a:lnTo>
                  <a:lnTo>
                    <a:pt x="294" y="221"/>
                  </a:lnTo>
                  <a:lnTo>
                    <a:pt x="258" y="216"/>
                  </a:lnTo>
                  <a:lnTo>
                    <a:pt x="222" y="210"/>
                  </a:lnTo>
                  <a:lnTo>
                    <a:pt x="185" y="204"/>
                  </a:lnTo>
                  <a:lnTo>
                    <a:pt x="150" y="199"/>
                  </a:lnTo>
                  <a:lnTo>
                    <a:pt x="117" y="194"/>
                  </a:lnTo>
                  <a:lnTo>
                    <a:pt x="86" y="189"/>
                  </a:lnTo>
                  <a:lnTo>
                    <a:pt x="60" y="184"/>
                  </a:lnTo>
                  <a:lnTo>
                    <a:pt x="39" y="181"/>
                  </a:lnTo>
                  <a:lnTo>
                    <a:pt x="26" y="179"/>
                  </a:lnTo>
                  <a:lnTo>
                    <a:pt x="18" y="17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202" name="Freeform 74"/>
            <p:cNvSpPr>
              <a:spLocks/>
            </p:cNvSpPr>
            <p:nvPr/>
          </p:nvSpPr>
          <p:spPr bwMode="auto">
            <a:xfrm>
              <a:off x="4651" y="1426"/>
              <a:ext cx="411" cy="8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17"/>
                </a:cxn>
                <a:cxn ang="0">
                  <a:pos x="1" y="11"/>
                </a:cxn>
                <a:cxn ang="0">
                  <a:pos x="3" y="4"/>
                </a:cxn>
                <a:cxn ang="0">
                  <a:pos x="3" y="0"/>
                </a:cxn>
                <a:cxn ang="0">
                  <a:pos x="411" y="65"/>
                </a:cxn>
                <a:cxn ang="0">
                  <a:pos x="410" y="70"/>
                </a:cxn>
                <a:cxn ang="0">
                  <a:pos x="410" y="75"/>
                </a:cxn>
                <a:cxn ang="0">
                  <a:pos x="408" y="81"/>
                </a:cxn>
                <a:cxn ang="0">
                  <a:pos x="407" y="86"/>
                </a:cxn>
                <a:cxn ang="0">
                  <a:pos x="400" y="84"/>
                </a:cxn>
                <a:cxn ang="0">
                  <a:pos x="386" y="82"/>
                </a:cxn>
                <a:cxn ang="0">
                  <a:pos x="365" y="80"/>
                </a:cxn>
                <a:cxn ang="0">
                  <a:pos x="340" y="75"/>
                </a:cxn>
                <a:cxn ang="0">
                  <a:pos x="309" y="70"/>
                </a:cxn>
                <a:cxn ang="0">
                  <a:pos x="276" y="65"/>
                </a:cxn>
                <a:cxn ang="0">
                  <a:pos x="240" y="60"/>
                </a:cxn>
                <a:cxn ang="0">
                  <a:pos x="204" y="54"/>
                </a:cxn>
                <a:cxn ang="0">
                  <a:pos x="167" y="48"/>
                </a:cxn>
                <a:cxn ang="0">
                  <a:pos x="132" y="43"/>
                </a:cxn>
                <a:cxn ang="0">
                  <a:pos x="99" y="38"/>
                </a:cxn>
                <a:cxn ang="0">
                  <a:pos x="68" y="33"/>
                </a:cxn>
                <a:cxn ang="0">
                  <a:pos x="42" y="28"/>
                </a:cxn>
                <a:cxn ang="0">
                  <a:pos x="21" y="25"/>
                </a:cxn>
                <a:cxn ang="0">
                  <a:pos x="8" y="23"/>
                </a:cxn>
                <a:cxn ang="0">
                  <a:pos x="0" y="22"/>
                </a:cxn>
              </a:cxnLst>
              <a:rect l="0" t="0" r="r" b="b"/>
              <a:pathLst>
                <a:path w="411" h="86">
                  <a:moveTo>
                    <a:pt x="0" y="22"/>
                  </a:moveTo>
                  <a:lnTo>
                    <a:pt x="0" y="17"/>
                  </a:lnTo>
                  <a:lnTo>
                    <a:pt x="1" y="11"/>
                  </a:lnTo>
                  <a:lnTo>
                    <a:pt x="3" y="4"/>
                  </a:lnTo>
                  <a:lnTo>
                    <a:pt x="3" y="0"/>
                  </a:lnTo>
                  <a:lnTo>
                    <a:pt x="411" y="65"/>
                  </a:lnTo>
                  <a:lnTo>
                    <a:pt x="410" y="70"/>
                  </a:lnTo>
                  <a:lnTo>
                    <a:pt x="410" y="75"/>
                  </a:lnTo>
                  <a:lnTo>
                    <a:pt x="408" y="81"/>
                  </a:lnTo>
                  <a:lnTo>
                    <a:pt x="407" y="86"/>
                  </a:lnTo>
                  <a:lnTo>
                    <a:pt x="400" y="84"/>
                  </a:lnTo>
                  <a:lnTo>
                    <a:pt x="386" y="82"/>
                  </a:lnTo>
                  <a:lnTo>
                    <a:pt x="365" y="80"/>
                  </a:lnTo>
                  <a:lnTo>
                    <a:pt x="340" y="75"/>
                  </a:lnTo>
                  <a:lnTo>
                    <a:pt x="309" y="70"/>
                  </a:lnTo>
                  <a:lnTo>
                    <a:pt x="276" y="65"/>
                  </a:lnTo>
                  <a:lnTo>
                    <a:pt x="240" y="60"/>
                  </a:lnTo>
                  <a:lnTo>
                    <a:pt x="204" y="54"/>
                  </a:lnTo>
                  <a:lnTo>
                    <a:pt x="167" y="48"/>
                  </a:lnTo>
                  <a:lnTo>
                    <a:pt x="132" y="43"/>
                  </a:lnTo>
                  <a:lnTo>
                    <a:pt x="99" y="38"/>
                  </a:lnTo>
                  <a:lnTo>
                    <a:pt x="68" y="33"/>
                  </a:lnTo>
                  <a:lnTo>
                    <a:pt x="42" y="28"/>
                  </a:lnTo>
                  <a:lnTo>
                    <a:pt x="21" y="25"/>
                  </a:lnTo>
                  <a:lnTo>
                    <a:pt x="8" y="23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203" name="Freeform 75"/>
            <p:cNvSpPr>
              <a:spLocks/>
            </p:cNvSpPr>
            <p:nvPr/>
          </p:nvSpPr>
          <p:spPr bwMode="auto">
            <a:xfrm>
              <a:off x="4679" y="1320"/>
              <a:ext cx="389" cy="139"/>
            </a:xfrm>
            <a:custGeom>
              <a:avLst/>
              <a:gdLst/>
              <a:ahLst/>
              <a:cxnLst>
                <a:cxn ang="0">
                  <a:pos x="389" y="61"/>
                </a:cxn>
                <a:cxn ang="0">
                  <a:pos x="3" y="0"/>
                </a:cxn>
                <a:cxn ang="0">
                  <a:pos x="0" y="14"/>
                </a:cxn>
                <a:cxn ang="0">
                  <a:pos x="372" y="74"/>
                </a:cxn>
                <a:cxn ang="0">
                  <a:pos x="362" y="136"/>
                </a:cxn>
                <a:cxn ang="0">
                  <a:pos x="377" y="139"/>
                </a:cxn>
                <a:cxn ang="0">
                  <a:pos x="389" y="61"/>
                </a:cxn>
              </a:cxnLst>
              <a:rect l="0" t="0" r="r" b="b"/>
              <a:pathLst>
                <a:path w="389" h="139">
                  <a:moveTo>
                    <a:pt x="389" y="61"/>
                  </a:moveTo>
                  <a:lnTo>
                    <a:pt x="3" y="0"/>
                  </a:lnTo>
                  <a:lnTo>
                    <a:pt x="0" y="14"/>
                  </a:lnTo>
                  <a:lnTo>
                    <a:pt x="372" y="74"/>
                  </a:lnTo>
                  <a:lnTo>
                    <a:pt x="362" y="136"/>
                  </a:lnTo>
                  <a:lnTo>
                    <a:pt x="377" y="139"/>
                  </a:lnTo>
                  <a:lnTo>
                    <a:pt x="389" y="61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204" name="Freeform 76"/>
            <p:cNvSpPr>
              <a:spLocks/>
            </p:cNvSpPr>
            <p:nvPr/>
          </p:nvSpPr>
          <p:spPr bwMode="auto">
            <a:xfrm>
              <a:off x="4670" y="1334"/>
              <a:ext cx="381" cy="122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63"/>
                </a:cxn>
                <a:cxn ang="0">
                  <a:pos x="371" y="122"/>
                </a:cxn>
                <a:cxn ang="0">
                  <a:pos x="381" y="60"/>
                </a:cxn>
                <a:cxn ang="0">
                  <a:pos x="9" y="0"/>
                </a:cxn>
              </a:cxnLst>
              <a:rect l="0" t="0" r="r" b="b"/>
              <a:pathLst>
                <a:path w="381" h="122">
                  <a:moveTo>
                    <a:pt x="9" y="0"/>
                  </a:moveTo>
                  <a:lnTo>
                    <a:pt x="0" y="63"/>
                  </a:lnTo>
                  <a:lnTo>
                    <a:pt x="371" y="122"/>
                  </a:lnTo>
                  <a:lnTo>
                    <a:pt x="381" y="6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205" name="Freeform 77"/>
            <p:cNvSpPr>
              <a:spLocks/>
            </p:cNvSpPr>
            <p:nvPr/>
          </p:nvSpPr>
          <p:spPr bwMode="auto">
            <a:xfrm>
              <a:off x="4994" y="2146"/>
              <a:ext cx="120" cy="119"/>
            </a:xfrm>
            <a:custGeom>
              <a:avLst/>
              <a:gdLst/>
              <a:ahLst/>
              <a:cxnLst>
                <a:cxn ang="0">
                  <a:pos x="120" y="60"/>
                </a:cxn>
                <a:cxn ang="0">
                  <a:pos x="118" y="72"/>
                </a:cxn>
                <a:cxn ang="0">
                  <a:pos x="115" y="82"/>
                </a:cxn>
                <a:cxn ang="0">
                  <a:pos x="110" y="93"/>
                </a:cxn>
                <a:cxn ang="0">
                  <a:pos x="102" y="102"/>
                </a:cxn>
                <a:cxn ang="0">
                  <a:pos x="92" y="109"/>
                </a:cxn>
                <a:cxn ang="0">
                  <a:pos x="83" y="114"/>
                </a:cxn>
                <a:cxn ang="0">
                  <a:pos x="72" y="118"/>
                </a:cxn>
                <a:cxn ang="0">
                  <a:pos x="59" y="119"/>
                </a:cxn>
                <a:cxn ang="0">
                  <a:pos x="47" y="118"/>
                </a:cxn>
                <a:cxn ang="0">
                  <a:pos x="37" y="114"/>
                </a:cxn>
                <a:cxn ang="0">
                  <a:pos x="26" y="109"/>
                </a:cxn>
                <a:cxn ang="0">
                  <a:pos x="17" y="102"/>
                </a:cxn>
                <a:cxn ang="0">
                  <a:pos x="10" y="93"/>
                </a:cxn>
                <a:cxn ang="0">
                  <a:pos x="5" y="82"/>
                </a:cxn>
                <a:cxn ang="0">
                  <a:pos x="1" y="72"/>
                </a:cxn>
                <a:cxn ang="0">
                  <a:pos x="0" y="60"/>
                </a:cxn>
                <a:cxn ang="0">
                  <a:pos x="1" y="48"/>
                </a:cxn>
                <a:cxn ang="0">
                  <a:pos x="5" y="37"/>
                </a:cxn>
                <a:cxn ang="0">
                  <a:pos x="10" y="27"/>
                </a:cxn>
                <a:cxn ang="0">
                  <a:pos x="17" y="17"/>
                </a:cxn>
                <a:cxn ang="0">
                  <a:pos x="26" y="9"/>
                </a:cxn>
                <a:cxn ang="0">
                  <a:pos x="37" y="5"/>
                </a:cxn>
                <a:cxn ang="0">
                  <a:pos x="47" y="1"/>
                </a:cxn>
                <a:cxn ang="0">
                  <a:pos x="59" y="0"/>
                </a:cxn>
                <a:cxn ang="0">
                  <a:pos x="72" y="1"/>
                </a:cxn>
                <a:cxn ang="0">
                  <a:pos x="83" y="5"/>
                </a:cxn>
                <a:cxn ang="0">
                  <a:pos x="92" y="9"/>
                </a:cxn>
                <a:cxn ang="0">
                  <a:pos x="102" y="17"/>
                </a:cxn>
                <a:cxn ang="0">
                  <a:pos x="110" y="27"/>
                </a:cxn>
                <a:cxn ang="0">
                  <a:pos x="115" y="37"/>
                </a:cxn>
                <a:cxn ang="0">
                  <a:pos x="118" y="48"/>
                </a:cxn>
                <a:cxn ang="0">
                  <a:pos x="120" y="60"/>
                </a:cxn>
              </a:cxnLst>
              <a:rect l="0" t="0" r="r" b="b"/>
              <a:pathLst>
                <a:path w="120" h="119">
                  <a:moveTo>
                    <a:pt x="120" y="60"/>
                  </a:moveTo>
                  <a:lnTo>
                    <a:pt x="118" y="72"/>
                  </a:lnTo>
                  <a:lnTo>
                    <a:pt x="115" y="82"/>
                  </a:lnTo>
                  <a:lnTo>
                    <a:pt x="110" y="93"/>
                  </a:lnTo>
                  <a:lnTo>
                    <a:pt x="102" y="102"/>
                  </a:lnTo>
                  <a:lnTo>
                    <a:pt x="92" y="109"/>
                  </a:lnTo>
                  <a:lnTo>
                    <a:pt x="83" y="114"/>
                  </a:lnTo>
                  <a:lnTo>
                    <a:pt x="72" y="118"/>
                  </a:lnTo>
                  <a:lnTo>
                    <a:pt x="59" y="119"/>
                  </a:lnTo>
                  <a:lnTo>
                    <a:pt x="47" y="118"/>
                  </a:lnTo>
                  <a:lnTo>
                    <a:pt x="37" y="114"/>
                  </a:lnTo>
                  <a:lnTo>
                    <a:pt x="26" y="109"/>
                  </a:lnTo>
                  <a:lnTo>
                    <a:pt x="17" y="102"/>
                  </a:lnTo>
                  <a:lnTo>
                    <a:pt x="10" y="93"/>
                  </a:lnTo>
                  <a:lnTo>
                    <a:pt x="5" y="82"/>
                  </a:lnTo>
                  <a:lnTo>
                    <a:pt x="1" y="72"/>
                  </a:lnTo>
                  <a:lnTo>
                    <a:pt x="0" y="60"/>
                  </a:lnTo>
                  <a:lnTo>
                    <a:pt x="1" y="48"/>
                  </a:lnTo>
                  <a:lnTo>
                    <a:pt x="5" y="37"/>
                  </a:lnTo>
                  <a:lnTo>
                    <a:pt x="10" y="27"/>
                  </a:lnTo>
                  <a:lnTo>
                    <a:pt x="17" y="17"/>
                  </a:lnTo>
                  <a:lnTo>
                    <a:pt x="26" y="9"/>
                  </a:lnTo>
                  <a:lnTo>
                    <a:pt x="37" y="5"/>
                  </a:lnTo>
                  <a:lnTo>
                    <a:pt x="47" y="1"/>
                  </a:lnTo>
                  <a:lnTo>
                    <a:pt x="59" y="0"/>
                  </a:lnTo>
                  <a:lnTo>
                    <a:pt x="72" y="1"/>
                  </a:lnTo>
                  <a:lnTo>
                    <a:pt x="83" y="5"/>
                  </a:lnTo>
                  <a:lnTo>
                    <a:pt x="92" y="9"/>
                  </a:lnTo>
                  <a:lnTo>
                    <a:pt x="102" y="17"/>
                  </a:lnTo>
                  <a:lnTo>
                    <a:pt x="110" y="27"/>
                  </a:lnTo>
                  <a:lnTo>
                    <a:pt x="115" y="37"/>
                  </a:lnTo>
                  <a:lnTo>
                    <a:pt x="118" y="48"/>
                  </a:lnTo>
                  <a:lnTo>
                    <a:pt x="120" y="60"/>
                  </a:lnTo>
                  <a:close/>
                </a:path>
              </a:pathLst>
            </a:custGeom>
            <a:solidFill>
              <a:srgbClr val="CC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206" name="Freeform 78"/>
            <p:cNvSpPr>
              <a:spLocks/>
            </p:cNvSpPr>
            <p:nvPr/>
          </p:nvSpPr>
          <p:spPr bwMode="auto">
            <a:xfrm>
              <a:off x="4286" y="1071"/>
              <a:ext cx="170" cy="170"/>
            </a:xfrm>
            <a:custGeom>
              <a:avLst/>
              <a:gdLst/>
              <a:ahLst/>
              <a:cxnLst>
                <a:cxn ang="0">
                  <a:pos x="170" y="85"/>
                </a:cxn>
                <a:cxn ang="0">
                  <a:pos x="168" y="102"/>
                </a:cxn>
                <a:cxn ang="0">
                  <a:pos x="164" y="118"/>
                </a:cxn>
                <a:cxn ang="0">
                  <a:pos x="155" y="133"/>
                </a:cxn>
                <a:cxn ang="0">
                  <a:pos x="145" y="145"/>
                </a:cxn>
                <a:cxn ang="0">
                  <a:pos x="133" y="155"/>
                </a:cxn>
                <a:cxn ang="0">
                  <a:pos x="118" y="164"/>
                </a:cxn>
                <a:cxn ang="0">
                  <a:pos x="102" y="169"/>
                </a:cxn>
                <a:cxn ang="0">
                  <a:pos x="85" y="170"/>
                </a:cxn>
                <a:cxn ang="0">
                  <a:pos x="68" y="169"/>
                </a:cxn>
                <a:cxn ang="0">
                  <a:pos x="52" y="164"/>
                </a:cxn>
                <a:cxn ang="0">
                  <a:pos x="37" y="155"/>
                </a:cxn>
                <a:cxn ang="0">
                  <a:pos x="25" y="145"/>
                </a:cxn>
                <a:cxn ang="0">
                  <a:pos x="15" y="133"/>
                </a:cxn>
                <a:cxn ang="0">
                  <a:pos x="6" y="118"/>
                </a:cxn>
                <a:cxn ang="0">
                  <a:pos x="1" y="102"/>
                </a:cxn>
                <a:cxn ang="0">
                  <a:pos x="0" y="85"/>
                </a:cxn>
                <a:cxn ang="0">
                  <a:pos x="1" y="68"/>
                </a:cxn>
                <a:cxn ang="0">
                  <a:pos x="6" y="52"/>
                </a:cxn>
                <a:cxn ang="0">
                  <a:pos x="15" y="37"/>
                </a:cxn>
                <a:cxn ang="0">
                  <a:pos x="25" y="25"/>
                </a:cxn>
                <a:cxn ang="0">
                  <a:pos x="37" y="15"/>
                </a:cxn>
                <a:cxn ang="0">
                  <a:pos x="52" y="6"/>
                </a:cxn>
                <a:cxn ang="0">
                  <a:pos x="68" y="1"/>
                </a:cxn>
                <a:cxn ang="0">
                  <a:pos x="85" y="0"/>
                </a:cxn>
                <a:cxn ang="0">
                  <a:pos x="102" y="1"/>
                </a:cxn>
                <a:cxn ang="0">
                  <a:pos x="118" y="6"/>
                </a:cxn>
                <a:cxn ang="0">
                  <a:pos x="133" y="15"/>
                </a:cxn>
                <a:cxn ang="0">
                  <a:pos x="145" y="25"/>
                </a:cxn>
                <a:cxn ang="0">
                  <a:pos x="155" y="37"/>
                </a:cxn>
                <a:cxn ang="0">
                  <a:pos x="164" y="52"/>
                </a:cxn>
                <a:cxn ang="0">
                  <a:pos x="168" y="68"/>
                </a:cxn>
                <a:cxn ang="0">
                  <a:pos x="170" y="85"/>
                </a:cxn>
              </a:cxnLst>
              <a:rect l="0" t="0" r="r" b="b"/>
              <a:pathLst>
                <a:path w="170" h="170">
                  <a:moveTo>
                    <a:pt x="170" y="85"/>
                  </a:moveTo>
                  <a:lnTo>
                    <a:pt x="168" y="102"/>
                  </a:lnTo>
                  <a:lnTo>
                    <a:pt x="164" y="118"/>
                  </a:lnTo>
                  <a:lnTo>
                    <a:pt x="155" y="133"/>
                  </a:lnTo>
                  <a:lnTo>
                    <a:pt x="145" y="145"/>
                  </a:lnTo>
                  <a:lnTo>
                    <a:pt x="133" y="155"/>
                  </a:lnTo>
                  <a:lnTo>
                    <a:pt x="118" y="164"/>
                  </a:lnTo>
                  <a:lnTo>
                    <a:pt x="102" y="169"/>
                  </a:lnTo>
                  <a:lnTo>
                    <a:pt x="85" y="170"/>
                  </a:lnTo>
                  <a:lnTo>
                    <a:pt x="68" y="169"/>
                  </a:lnTo>
                  <a:lnTo>
                    <a:pt x="52" y="164"/>
                  </a:lnTo>
                  <a:lnTo>
                    <a:pt x="37" y="155"/>
                  </a:lnTo>
                  <a:lnTo>
                    <a:pt x="25" y="145"/>
                  </a:lnTo>
                  <a:lnTo>
                    <a:pt x="15" y="133"/>
                  </a:lnTo>
                  <a:lnTo>
                    <a:pt x="6" y="118"/>
                  </a:lnTo>
                  <a:lnTo>
                    <a:pt x="1" y="102"/>
                  </a:lnTo>
                  <a:lnTo>
                    <a:pt x="0" y="85"/>
                  </a:lnTo>
                  <a:lnTo>
                    <a:pt x="1" y="68"/>
                  </a:lnTo>
                  <a:lnTo>
                    <a:pt x="6" y="52"/>
                  </a:lnTo>
                  <a:lnTo>
                    <a:pt x="15" y="37"/>
                  </a:lnTo>
                  <a:lnTo>
                    <a:pt x="25" y="25"/>
                  </a:lnTo>
                  <a:lnTo>
                    <a:pt x="37" y="15"/>
                  </a:lnTo>
                  <a:lnTo>
                    <a:pt x="52" y="6"/>
                  </a:lnTo>
                  <a:lnTo>
                    <a:pt x="68" y="1"/>
                  </a:lnTo>
                  <a:lnTo>
                    <a:pt x="85" y="0"/>
                  </a:lnTo>
                  <a:lnTo>
                    <a:pt x="102" y="1"/>
                  </a:lnTo>
                  <a:lnTo>
                    <a:pt x="118" y="6"/>
                  </a:lnTo>
                  <a:lnTo>
                    <a:pt x="133" y="15"/>
                  </a:lnTo>
                  <a:lnTo>
                    <a:pt x="145" y="25"/>
                  </a:lnTo>
                  <a:lnTo>
                    <a:pt x="155" y="37"/>
                  </a:lnTo>
                  <a:lnTo>
                    <a:pt x="164" y="52"/>
                  </a:lnTo>
                  <a:lnTo>
                    <a:pt x="168" y="68"/>
                  </a:lnTo>
                  <a:lnTo>
                    <a:pt x="170" y="85"/>
                  </a:lnTo>
                  <a:close/>
                </a:path>
              </a:pathLst>
            </a:custGeom>
            <a:solidFill>
              <a:srgbClr val="CC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pic>
        <p:nvPicPr>
          <p:cNvPr id="48208" name="Picture 80" descr="MCj0320966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163" y="981075"/>
            <a:ext cx="3187700" cy="1820863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3000"/>
                                        <p:tgtEl>
                                          <p:spTgt spid="4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500"/>
                            </p:stCondLst>
                            <p:childTnLst>
                              <p:par>
                                <p:cTn id="2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500"/>
                            </p:stCondLst>
                            <p:childTnLst>
                              <p:par>
                                <p:cTn id="2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500"/>
                            </p:stCondLst>
                            <p:childTnLst>
                              <p:par>
                                <p:cTn id="3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500"/>
                            </p:stCondLst>
                            <p:childTnLst>
                              <p:par>
                                <p:cTn id="3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7500"/>
                            </p:stCondLst>
                            <p:childTnLst>
                              <p:par>
                                <p:cTn id="4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9500"/>
                            </p:stCondLst>
                            <p:childTnLst>
                              <p:par>
                                <p:cTn id="4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1500"/>
                            </p:stCondLst>
                            <p:childTnLst>
                              <p:par>
                                <p:cTn id="4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2000"/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3500"/>
                            </p:stCondLst>
                            <p:childTnLst>
                              <p:par>
                                <p:cTn id="5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2000"/>
                                        <p:tgtEl>
                                          <p:spTgt spid="48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500"/>
                            </p:stCondLst>
                            <p:childTnLst>
                              <p:par>
                                <p:cTn id="5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2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2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2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2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2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2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2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2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F50F972B-97E4-4CE6-805D-45EB8416F24A}"/>
                  </a:ext>
                </a:extLst>
              </p:cNvPr>
              <p:cNvSpPr/>
              <p:nvPr/>
            </p:nvSpPr>
            <p:spPr>
              <a:xfrm>
                <a:off x="683568" y="1484784"/>
                <a:ext cx="4807767" cy="50615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400" dirty="0">
                    <a:latin typeface="+mn-lt"/>
                  </a:rPr>
                  <a:t>Ocelový odlitek má objem 1,5 m</a:t>
                </a:r>
                <a:r>
                  <a:rPr lang="cs-CZ" sz="2400" baseline="30000" dirty="0">
                    <a:latin typeface="+mn-lt"/>
                  </a:rPr>
                  <a:t>3 </a:t>
                </a:r>
                <a:r>
                  <a:rPr lang="cs-CZ" sz="2400" dirty="0">
                    <a:latin typeface="+mn-lt"/>
                  </a:rPr>
                  <a:t>. Vypočítej jeho hmotnost.</a:t>
                </a:r>
              </a:p>
              <a:p>
                <a:r>
                  <a:rPr lang="cs-CZ" sz="2400" dirty="0">
                    <a:latin typeface="+mn-lt"/>
                  </a:rPr>
                  <a:t>---------------------------------------------</a:t>
                </a:r>
              </a:p>
              <a:p>
                <a:r>
                  <a:rPr lang="cs-CZ" sz="2400" b="1" dirty="0"/>
                  <a:t>Řešení: </a:t>
                </a:r>
              </a:p>
              <a:p>
                <a:endParaRPr lang="cs-CZ" sz="2400" dirty="0">
                  <a:latin typeface="+mn-lt"/>
                </a:endParaRPr>
              </a:p>
              <a:p>
                <a:r>
                  <a:rPr lang="cs-CZ" sz="2400" dirty="0">
                    <a:latin typeface="+mn-lt"/>
                  </a:rPr>
                  <a:t>m = ? kg</a:t>
                </a:r>
              </a:p>
              <a:p>
                <a:r>
                  <a:rPr lang="cs-CZ" sz="2400" dirty="0">
                    <a:latin typeface="+mn-lt"/>
                  </a:rPr>
                  <a:t>V = 1,5 m</a:t>
                </a:r>
                <a:r>
                  <a:rPr lang="cs-CZ" sz="2400" baseline="30000" dirty="0">
                    <a:latin typeface="+mn-lt"/>
                  </a:rPr>
                  <a:t>3</a:t>
                </a:r>
              </a:p>
              <a:p>
                <a:r>
                  <a:rPr lang="cs-CZ" sz="2400" dirty="0">
                    <a:latin typeface="+mn-lt"/>
                    <a:cs typeface="Arial" pitchFamily="34" charset="0"/>
                    <a:sym typeface="Symbol"/>
                  </a:rPr>
                  <a:t> = 7 800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i="1">
                            <a:latin typeface="Cambria Math" panose="02040503050406030204" pitchFamily="18" charset="0"/>
                            <a:cs typeface="Arial" pitchFamily="34" charset="0"/>
                            <a:sym typeface="Symbol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sz="2400">
                            <a:latin typeface="Cambria Math" panose="02040503050406030204" pitchFamily="18" charset="0"/>
                            <a:cs typeface="Arial" pitchFamily="34" charset="0"/>
                            <a:sym typeface="Symbol"/>
                          </a:rPr>
                          <m:t>kg</m:t>
                        </m:r>
                      </m:num>
                      <m:den>
                        <m:sSup>
                          <m:sSupPr>
                            <m:ctrlPr>
                              <a:rPr lang="cs-CZ" sz="2400" i="1">
                                <a:latin typeface="Cambria Math" panose="02040503050406030204" pitchFamily="18" charset="0"/>
                                <a:cs typeface="Arial" pitchFamily="34" charset="0"/>
                                <a:sym typeface="Symbol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cs-CZ" sz="2400">
                                <a:latin typeface="Cambria Math" panose="02040503050406030204" pitchFamily="18" charset="0"/>
                                <a:cs typeface="Arial" pitchFamily="34" charset="0"/>
                                <a:sym typeface="Symbol"/>
                              </a:rPr>
                              <m:t>m</m:t>
                            </m:r>
                          </m:e>
                          <m:sup>
                            <m:r>
                              <a:rPr lang="cs-CZ" sz="2400">
                                <a:latin typeface="Cambria Math" panose="02040503050406030204" pitchFamily="18" charset="0"/>
                                <a:cs typeface="Arial" pitchFamily="34" charset="0"/>
                                <a:sym typeface="Symbol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cs-CZ" sz="2400" dirty="0">
                  <a:latin typeface="+mn-lt"/>
                  <a:cs typeface="Arial" pitchFamily="34" charset="0"/>
                  <a:sym typeface="Symbol"/>
                </a:endParaRPr>
              </a:p>
              <a:p>
                <a:r>
                  <a:rPr lang="cs-CZ" sz="2400" dirty="0">
                    <a:latin typeface="+mn-lt"/>
                    <a:cs typeface="Arial" pitchFamily="34" charset="0"/>
                    <a:sym typeface="Symbol"/>
                  </a:rPr>
                  <a:t>-----------------</a:t>
                </a:r>
              </a:p>
              <a:p>
                <a:r>
                  <a:rPr lang="cs-CZ" sz="2400" dirty="0">
                    <a:latin typeface="+mn-lt"/>
                    <a:cs typeface="Arial" pitchFamily="34" charset="0"/>
                    <a:sym typeface="Symbol"/>
                  </a:rPr>
                  <a:t>m  =   V</a:t>
                </a:r>
              </a:p>
              <a:p>
                <a:r>
                  <a:rPr lang="cs-CZ" sz="2400" dirty="0">
                    <a:latin typeface="+mn-lt"/>
                    <a:cs typeface="Arial" pitchFamily="34" charset="0"/>
                    <a:sym typeface="Symbol"/>
                  </a:rPr>
                  <a:t>m  = 7 800  1,5</a:t>
                </a:r>
              </a:p>
              <a:p>
                <a:r>
                  <a:rPr lang="cs-CZ" sz="2400" dirty="0">
                    <a:latin typeface="+mn-lt"/>
                    <a:cs typeface="Arial" pitchFamily="34" charset="0"/>
                    <a:sym typeface="Symbol"/>
                  </a:rPr>
                  <a:t>m = 11 700 kg = 11,7 t</a:t>
                </a:r>
              </a:p>
              <a:p>
                <a:r>
                  <a:rPr lang="cs-CZ" sz="2400" dirty="0">
                    <a:latin typeface="+mn-lt"/>
                    <a:cs typeface="Arial" pitchFamily="34" charset="0"/>
                    <a:sym typeface="Symbol"/>
                  </a:rPr>
                  <a:t>Hmotnost odlitku je 11,7 t.</a:t>
                </a:r>
                <a:endParaRPr lang="cs-CZ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F50F972B-97E4-4CE6-805D-45EB8416F2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484784"/>
                <a:ext cx="4807767" cy="5061514"/>
              </a:xfrm>
              <a:prstGeom prst="rect">
                <a:avLst/>
              </a:prstGeom>
              <a:blipFill>
                <a:blip r:embed="rId2"/>
                <a:stretch>
                  <a:fillRect l="-1901" t="-843" r="-3042" b="-192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bdélník 2">
            <a:extLst>
              <a:ext uri="{FF2B5EF4-FFF2-40B4-BE49-F238E27FC236}">
                <a16:creationId xmlns:a16="http://schemas.microsoft.com/office/drawing/2014/main" id="{6EFB72A1-4563-4FC4-B4E4-4AD3A57152F8}"/>
              </a:ext>
            </a:extLst>
          </p:cNvPr>
          <p:cNvSpPr/>
          <p:nvPr/>
        </p:nvSpPr>
        <p:spPr>
          <a:xfrm>
            <a:off x="827584" y="908720"/>
            <a:ext cx="1569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/>
              <a:t>Příklad 2:</a:t>
            </a:r>
            <a:endParaRPr lang="cs-CZ" sz="2400" dirty="0"/>
          </a:p>
        </p:txBody>
      </p:sp>
      <p:pic>
        <p:nvPicPr>
          <p:cNvPr id="8" name="Obrázek 7" descr="Obsah obrázku tráva, exteriér, budova, kámen&#10;&#10;Popis byl vytvořen automaticky">
            <a:extLst>
              <a:ext uri="{FF2B5EF4-FFF2-40B4-BE49-F238E27FC236}">
                <a16:creationId xmlns:a16="http://schemas.microsoft.com/office/drawing/2014/main" id="{8D7B365D-EF68-4213-9F2A-4C2D5CA5A1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292080" y="3277716"/>
            <a:ext cx="279400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540432"/>
      </p:ext>
    </p:extLst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A9680D-4C4A-4B2A-A610-FD8C66220D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Výpočet </a:t>
            </a:r>
            <a:br>
              <a:rPr lang="cs-CZ" dirty="0"/>
            </a:br>
            <a:r>
              <a:rPr lang="cs-CZ" dirty="0"/>
              <a:t>objemu tělesa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B4AF1DD-044A-47EE-8112-EABF5D565E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.</a:t>
            </a:r>
          </a:p>
        </p:txBody>
      </p:sp>
      <p:pic>
        <p:nvPicPr>
          <p:cNvPr id="5" name="Picture 3" descr="MMj03368570000[1]">
            <a:extLst>
              <a:ext uri="{FF2B5EF4-FFF2-40B4-BE49-F238E27FC236}">
                <a16:creationId xmlns:a16="http://schemas.microsoft.com/office/drawing/2014/main" id="{18E803F8-869E-452A-8607-F233A6F9992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4149080"/>
            <a:ext cx="2808288" cy="23415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80990099"/>
      </p:ext>
    </p:extLst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4031EFE4-F0D8-4D59-8A50-037D2A11BE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856" y="548680"/>
            <a:ext cx="9144000" cy="5668662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5E59C90A-7F9C-4B20-910D-7DC67E3289FD}"/>
              </a:ext>
            </a:extLst>
          </p:cNvPr>
          <p:cNvSpPr txBox="1"/>
          <p:nvPr/>
        </p:nvSpPr>
        <p:spPr>
          <a:xfrm>
            <a:off x="3275856" y="1268760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Rukou zakryj veličinu, kterou chceš vypočítat a dostaneš vzorec pro výpočet.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8200D0F-ACCC-4FC3-ACEC-3738692E6C8B}"/>
              </a:ext>
            </a:extLst>
          </p:cNvPr>
          <p:cNvSpPr txBox="1"/>
          <p:nvPr/>
        </p:nvSpPr>
        <p:spPr>
          <a:xfrm>
            <a:off x="6948264" y="4149080"/>
            <a:ext cx="2984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6497228"/>
      </p:ext>
    </p:extLst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417C5325-903F-43AB-9C97-319A1631BF93}"/>
                  </a:ext>
                </a:extLst>
              </p:cNvPr>
              <p:cNvSpPr/>
              <p:nvPr/>
            </p:nvSpPr>
            <p:spPr>
              <a:xfrm>
                <a:off x="755576" y="1250284"/>
                <a:ext cx="4572000" cy="542360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cs-CZ" sz="2400" dirty="0">
                    <a:latin typeface="Cambria" pitchFamily="18" charset="0"/>
                  </a:rPr>
                  <a:t>Jaký objem v cm</a:t>
                </a:r>
                <a:r>
                  <a:rPr lang="cs-CZ" sz="2400" baseline="30000" dirty="0">
                    <a:latin typeface="Cambria" pitchFamily="18" charset="0"/>
                  </a:rPr>
                  <a:t>3</a:t>
                </a:r>
                <a:r>
                  <a:rPr lang="cs-CZ" sz="2400" dirty="0">
                    <a:latin typeface="Cambria" pitchFamily="18" charset="0"/>
                  </a:rPr>
                  <a:t> má kilogramové závaží z oceli?</a:t>
                </a:r>
              </a:p>
              <a:p>
                <a:r>
                  <a:rPr lang="cs-CZ" sz="2400" dirty="0">
                    <a:latin typeface="Cambria" pitchFamily="18" charset="0"/>
                  </a:rPr>
                  <a:t>-------------------------------------------</a:t>
                </a:r>
              </a:p>
              <a:p>
                <a:r>
                  <a:rPr lang="cs-CZ" sz="2400" b="1" dirty="0"/>
                  <a:t>Řešení: </a:t>
                </a:r>
              </a:p>
              <a:p>
                <a:endParaRPr lang="cs-CZ" sz="2400" b="1" dirty="0"/>
              </a:p>
              <a:p>
                <a:r>
                  <a:rPr lang="cs-CZ" sz="2400" dirty="0">
                    <a:latin typeface="Cambria" pitchFamily="18" charset="0"/>
                  </a:rPr>
                  <a:t>m = 1 kg = 1 000 g</a:t>
                </a:r>
              </a:p>
              <a:p>
                <a:r>
                  <a:rPr lang="cs-CZ" sz="2400" dirty="0">
                    <a:latin typeface="Cambria" pitchFamily="18" charset="0"/>
                  </a:rPr>
                  <a:t>V = ? cm</a:t>
                </a:r>
                <a:r>
                  <a:rPr lang="cs-CZ" sz="2400" baseline="30000" dirty="0">
                    <a:latin typeface="Cambria" pitchFamily="18" charset="0"/>
                  </a:rPr>
                  <a:t>3</a:t>
                </a:r>
              </a:p>
              <a:p>
                <a:r>
                  <a:rPr lang="cs-CZ" sz="2400" dirty="0">
                    <a:latin typeface="Cambria" pitchFamily="18" charset="0"/>
                    <a:cs typeface="Arial" pitchFamily="34" charset="0"/>
                    <a:sym typeface="Symbol"/>
                  </a:rPr>
                  <a:t> = 7 850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i="1">
                            <a:latin typeface="Cambria Math" panose="02040503050406030204" pitchFamily="18" charset="0"/>
                            <a:cs typeface="Arial" pitchFamily="34" charset="0"/>
                            <a:sym typeface="Symbol"/>
                          </a:rPr>
                        </m:ctrlPr>
                      </m:fPr>
                      <m:num>
                        <m:r>
                          <a:rPr lang="cs-CZ" sz="2400" i="1">
                            <a:latin typeface="Cambria Math"/>
                            <a:cs typeface="Arial" pitchFamily="34" charset="0"/>
                            <a:sym typeface="Symbol"/>
                          </a:rPr>
                          <m:t>𝑘</m:t>
                        </m:r>
                        <m:r>
                          <m:rPr>
                            <m:sty m:val="p"/>
                          </m:rPr>
                          <a:rPr lang="cs-CZ" sz="2400">
                            <a:latin typeface="Cambria Math"/>
                            <a:cs typeface="Arial" pitchFamily="34" charset="0"/>
                            <a:sym typeface="Symbol"/>
                          </a:rPr>
                          <m:t>g</m:t>
                        </m:r>
                      </m:num>
                      <m:den>
                        <m:sSup>
                          <m:sSupPr>
                            <m:ctrlPr>
                              <a:rPr lang="cs-CZ" sz="2400" i="1">
                                <a:latin typeface="Cambria Math" panose="02040503050406030204" pitchFamily="18" charset="0"/>
                                <a:cs typeface="Arial" pitchFamily="34" charset="0"/>
                                <a:sym typeface="Symbol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cs-CZ" sz="2400">
                                <a:latin typeface="Cambria Math"/>
                                <a:cs typeface="Arial" pitchFamily="34" charset="0"/>
                                <a:sym typeface="Symbol"/>
                              </a:rPr>
                              <m:t>m</m:t>
                            </m:r>
                          </m:e>
                          <m:sup>
                            <m:r>
                              <a:rPr lang="cs-CZ" sz="2400">
                                <a:latin typeface="Cambria Math"/>
                                <a:cs typeface="Arial" pitchFamily="34" charset="0"/>
                                <a:sym typeface="Symbol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cs-CZ" sz="2400" dirty="0">
                    <a:latin typeface="Cambria" pitchFamily="18" charset="0"/>
                    <a:cs typeface="Arial" pitchFamily="34" charset="0"/>
                    <a:sym typeface="Symbol"/>
                  </a:rPr>
                  <a:t> = 7,85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i="1">
                            <a:latin typeface="Cambria Math" panose="02040503050406030204" pitchFamily="18" charset="0"/>
                            <a:cs typeface="Arial" pitchFamily="34" charset="0"/>
                            <a:sym typeface="Symbol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sz="2400">
                            <a:latin typeface="Cambria Math"/>
                            <a:cs typeface="Arial" pitchFamily="34" charset="0"/>
                            <a:sym typeface="Symbol"/>
                          </a:rPr>
                          <m:t>g</m:t>
                        </m:r>
                      </m:num>
                      <m:den>
                        <m:sSup>
                          <m:sSupPr>
                            <m:ctrlPr>
                              <a:rPr lang="cs-CZ" sz="2400" i="1">
                                <a:latin typeface="Cambria Math" panose="02040503050406030204" pitchFamily="18" charset="0"/>
                                <a:cs typeface="Arial" pitchFamily="34" charset="0"/>
                                <a:sym typeface="Symbol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cs-CZ" sz="2400">
                                <a:latin typeface="Cambria Math"/>
                                <a:cs typeface="Arial" pitchFamily="34" charset="0"/>
                                <a:sym typeface="Symbol"/>
                              </a:rPr>
                              <m:t>cm</m:t>
                            </m:r>
                          </m:e>
                          <m:sup>
                            <m:r>
                              <a:rPr lang="cs-CZ" sz="2400">
                                <a:latin typeface="Cambria Math"/>
                                <a:cs typeface="Arial" pitchFamily="34" charset="0"/>
                                <a:sym typeface="Symbol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cs-CZ" sz="2400" dirty="0">
                  <a:latin typeface="Cambria" pitchFamily="18" charset="0"/>
                  <a:cs typeface="Arial" pitchFamily="34" charset="0"/>
                  <a:sym typeface="Symbol"/>
                </a:endParaRPr>
              </a:p>
              <a:p>
                <a:r>
                  <a:rPr lang="cs-CZ" sz="2400" dirty="0">
                    <a:latin typeface="Cambria" pitchFamily="18" charset="0"/>
                    <a:cs typeface="Arial" pitchFamily="34" charset="0"/>
                    <a:sym typeface="Symbol"/>
                  </a:rPr>
                  <a:t>-----------------</a:t>
                </a:r>
              </a:p>
              <a:p>
                <a:r>
                  <a:rPr lang="cs-CZ" sz="2400" dirty="0">
                    <a:latin typeface="Cambria" pitchFamily="18" charset="0"/>
                    <a:cs typeface="Arial" pitchFamily="34" charset="0"/>
                    <a:sym typeface="Symbol"/>
                  </a:rPr>
                  <a:t>V = m : </a:t>
                </a:r>
              </a:p>
              <a:p>
                <a:r>
                  <a:rPr lang="cs-CZ" sz="2400" dirty="0">
                    <a:latin typeface="Cambria" pitchFamily="18" charset="0"/>
                    <a:cs typeface="Arial" pitchFamily="34" charset="0"/>
                    <a:sym typeface="Symbol"/>
                  </a:rPr>
                  <a:t>V = 1 000 : 7,85</a:t>
                </a:r>
              </a:p>
              <a:p>
                <a:r>
                  <a:rPr lang="cs-CZ" sz="2400" dirty="0">
                    <a:latin typeface="Cambria" pitchFamily="18" charset="0"/>
                    <a:cs typeface="Arial" pitchFamily="34" charset="0"/>
                    <a:sym typeface="Symbol"/>
                  </a:rPr>
                  <a:t>V = 127,39 </a:t>
                </a:r>
                <a:r>
                  <a:rPr lang="cs-CZ" sz="2400" dirty="0">
                    <a:latin typeface="Cambria" pitchFamily="18" charset="0"/>
                  </a:rPr>
                  <a:t>cm</a:t>
                </a:r>
                <a:r>
                  <a:rPr lang="cs-CZ" sz="2400" baseline="30000" dirty="0">
                    <a:latin typeface="Cambria" pitchFamily="18" charset="0"/>
                  </a:rPr>
                  <a:t>3</a:t>
                </a:r>
                <a:endParaRPr lang="cs-CZ" sz="2400" dirty="0">
                  <a:latin typeface="Cambria" pitchFamily="18" charset="0"/>
                  <a:cs typeface="Arial" pitchFamily="34" charset="0"/>
                  <a:sym typeface="Symbol"/>
                </a:endParaRPr>
              </a:p>
              <a:p>
                <a:r>
                  <a:rPr lang="cs-CZ" sz="2400" dirty="0">
                    <a:latin typeface="Cambria" pitchFamily="18" charset="0"/>
                    <a:cs typeface="Arial" pitchFamily="34" charset="0"/>
                    <a:sym typeface="Symbol"/>
                  </a:rPr>
                  <a:t>Ocelové závaží má objem asi 127,39 </a:t>
                </a:r>
                <a:r>
                  <a:rPr lang="cs-CZ" sz="2400" dirty="0">
                    <a:latin typeface="Cambria" pitchFamily="18" charset="0"/>
                  </a:rPr>
                  <a:t>cm</a:t>
                </a:r>
                <a:r>
                  <a:rPr lang="cs-CZ" sz="2400" baseline="30000" dirty="0">
                    <a:latin typeface="Cambria" pitchFamily="18" charset="0"/>
                  </a:rPr>
                  <a:t>3</a:t>
                </a:r>
                <a:r>
                  <a:rPr lang="cs-CZ" sz="2400" dirty="0">
                    <a:latin typeface="Arial" pitchFamily="34" charset="0"/>
                    <a:cs typeface="Arial" pitchFamily="34" charset="0"/>
                    <a:sym typeface="Symbol"/>
                  </a:rPr>
                  <a:t>.</a:t>
                </a:r>
                <a:endParaRPr lang="cs-CZ" sz="2400" dirty="0"/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417C5325-903F-43AB-9C97-319A1631BF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1250284"/>
                <a:ext cx="4572000" cy="5423601"/>
              </a:xfrm>
              <a:prstGeom prst="rect">
                <a:avLst/>
              </a:prstGeom>
              <a:blipFill>
                <a:blip r:embed="rId2"/>
                <a:stretch>
                  <a:fillRect l="-2133" t="-899" r="-3200" b="-16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bdélník 2">
            <a:extLst>
              <a:ext uri="{FF2B5EF4-FFF2-40B4-BE49-F238E27FC236}">
                <a16:creationId xmlns:a16="http://schemas.microsoft.com/office/drawing/2014/main" id="{CF41D54D-2EAE-43FC-9C80-232999D86523}"/>
              </a:ext>
            </a:extLst>
          </p:cNvPr>
          <p:cNvSpPr/>
          <p:nvPr/>
        </p:nvSpPr>
        <p:spPr>
          <a:xfrm>
            <a:off x="755576" y="764704"/>
            <a:ext cx="13131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/>
              <a:t>Příklad:</a:t>
            </a:r>
            <a:endParaRPr lang="cs-CZ" sz="24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A760B02-4DFC-40C3-A62B-34B98220FB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860032" y="2564904"/>
            <a:ext cx="3302000" cy="199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731131"/>
      </p:ext>
    </p:extLst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284</TotalTime>
  <Words>293</Words>
  <Application>Microsoft Office PowerPoint</Application>
  <PresentationFormat>Předvádění na obrazovce (4:3)</PresentationFormat>
  <Paragraphs>49</Paragraphs>
  <Slides>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5" baseType="lpstr">
      <vt:lpstr>Arial</vt:lpstr>
      <vt:lpstr>Arial Black</vt:lpstr>
      <vt:lpstr>Cambria</vt:lpstr>
      <vt:lpstr>Cambria Math</vt:lpstr>
      <vt:lpstr>Times New Roman</vt:lpstr>
      <vt:lpstr>Wingdings</vt:lpstr>
      <vt:lpstr>Pixel</vt:lpstr>
      <vt:lpstr>Rovnice</vt:lpstr>
      <vt:lpstr>Výpočet hmotnosti tělesa</vt:lpstr>
      <vt:lpstr>Prezentace aplikace PowerPoint</vt:lpstr>
      <vt:lpstr>Příklad 1:  V nádrži s topným olejem je 42 m3 oleje. Jakou má olej hmotnost?  </vt:lpstr>
      <vt:lpstr>Prezentace aplikace PowerPoint</vt:lpstr>
      <vt:lpstr>Výpočet  objemu tělesa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HUSTOTA</dc:title>
  <dc:creator>ucebna</dc:creator>
  <cp:lastModifiedBy>Jana Laštovičková</cp:lastModifiedBy>
  <cp:revision>28</cp:revision>
  <dcterms:created xsi:type="dcterms:W3CDTF">2006-11-06T12:26:00Z</dcterms:created>
  <dcterms:modified xsi:type="dcterms:W3CDTF">2020-04-15T05:10:49Z</dcterms:modified>
</cp:coreProperties>
</file>