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7" r:id="rId4"/>
    <p:sldId id="26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2B1CCD-36CF-46EA-A5D8-5611C4CD07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D26B61-AB70-4AAA-82DE-C27D89880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FF0732-51B5-486B-BB8C-1E33F586C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31AB-CFA5-4FB7-9B6B-376F540306D3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B939E6-954E-4757-8B9B-2DE979642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738F9A-17CE-4995-9865-F4AEC4B82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1B64F-9568-4AD7-9A77-B760623EB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251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E79D9E-3645-45AE-8ACC-8AD27E0A7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7F79770-15B0-46A1-BE53-7FC417670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C9FFD2-F3F4-41F9-9368-C0750742C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31AB-CFA5-4FB7-9B6B-376F540306D3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20F803-F1AB-47D4-8AB8-81CE739A1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DC91C2-DB8E-4DC8-A06A-B8C0A0741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1B64F-9568-4AD7-9A77-B760623EB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782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DB709F0-3E6A-40D9-826D-A707CBCCEF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01E26E-2009-44E6-8E5F-7B596487B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A2FF4A-862A-4175-9408-8FBFB391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31AB-CFA5-4FB7-9B6B-376F540306D3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68E0EE-0093-488B-BCD7-4D0A367F2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673F02-7A63-4D14-BFF7-42004A183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1B64F-9568-4AD7-9A77-B760623EB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127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BFEFFE-DBA7-49D9-872D-062E5960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29DA67-156E-41C7-9DCA-FDCEC69C3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0C3C4B-11FA-40FA-B856-36C5360BE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31AB-CFA5-4FB7-9B6B-376F540306D3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B2A55C-822A-4B54-8D8D-074F88C84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EBDF29-8AF5-4381-863D-C6E3B227C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1B64F-9568-4AD7-9A77-B760623EB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350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47335-543A-4E3B-92A0-12FB3B3FE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87D962-A882-404C-9D5F-8071E5077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16ABCC-335F-426F-B777-D84CAC295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31AB-CFA5-4FB7-9B6B-376F540306D3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487C68-DD7B-4F98-9E85-2A3CDD302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A275DC-9E47-4102-A2AC-E5BDDEB7A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1B64F-9568-4AD7-9A77-B760623EB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897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ED2F4-5988-4469-8C46-A2DAF2305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88E758-35B0-4E41-9443-BE8A7810AD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D8E59DC-4DB3-4512-A59B-965E884A8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B9C81D-A899-4F61-9C78-65E76129A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31AB-CFA5-4FB7-9B6B-376F540306D3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4CB9AF0-4E2C-45ED-93F9-C5271AFD4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AA90083-2F5C-4A68-9874-2B720881C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1B64F-9568-4AD7-9A77-B760623EB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61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DD6DB4-E62F-42FF-BA5B-0F0C573C6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5E7D983-5963-4B66-A968-CE35F52AB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4965CE-8B43-4244-8960-4B2FDAA04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AED49A7-3D8B-4DBB-9734-35A88900FF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905C630-187E-42E7-A808-D5AC7F4D85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9D80264-E3D3-420A-ACAD-DD1E4597B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31AB-CFA5-4FB7-9B6B-376F540306D3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33AD7ED-8C6A-4291-BC1C-1FD21173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BFB0BF2-38EE-497F-881F-138427C8A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1B64F-9568-4AD7-9A77-B760623EB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89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4FB012-31D0-4339-B97F-36BB4D0FD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7CCEC21-D686-4CCE-92DE-4B867AA7E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31AB-CFA5-4FB7-9B6B-376F540306D3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5A9E4C-B9D2-4572-81DE-A9EEC8A37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8AF7F29-5DA0-45F7-9EF3-606CBDC6E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1B64F-9568-4AD7-9A77-B760623EB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64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5CE8A06-96D2-4584-9498-A32094ED3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31AB-CFA5-4FB7-9B6B-376F540306D3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91DC88E-50B1-48A4-AFA4-A7428DABD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1C65FA4-90CC-492E-B627-031191B6F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1B64F-9568-4AD7-9A77-B760623EB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26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E64875-3366-4EF8-ABAD-88EBBE91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6AF8B-0DE9-41E6-801E-646D5F43A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D9F3DD5-D8AA-4A26-BEBD-9A30B8A43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5864A9-FD2B-4360-BD57-B1359AE47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31AB-CFA5-4FB7-9B6B-376F540306D3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7E6F31A-C631-420B-9D2D-B827A90D4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DA4F0C-49BE-43A2-A7D7-D2C8A0A74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1B64F-9568-4AD7-9A77-B760623EB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8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63899-663F-42B3-B861-B8B65FF7D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8020177-E7C7-49B0-92B5-2DC16DFFF3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E4FCF76-56E9-48B8-95D9-B1FD5D26AE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26E4A8-4171-45AC-B738-B963D93BB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31AB-CFA5-4FB7-9B6B-376F540306D3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E5EF27-245B-4268-B957-2DADC4DCD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0935D5-6234-40B9-B571-3FC10A604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1B64F-9568-4AD7-9A77-B760623EB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07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AEE0578-4F04-4DC8-A90F-005EEA641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01BA13-5CAE-4B4C-9A5F-DD4B7EC4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E753B4-ADBE-478B-A83A-199A3D2528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431AB-CFA5-4FB7-9B6B-376F540306D3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E83450-432B-4D9D-8691-6B69E637F5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9A5C46-F7FA-4E70-8B3A-FB5681063F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1B64F-9568-4AD7-9A77-B760623EB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404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23">
            <a:extLst>
              <a:ext uri="{FF2B5EF4-FFF2-40B4-BE49-F238E27FC236}">
                <a16:creationId xmlns:a16="http://schemas.microsoft.com/office/drawing/2014/main" id="{8CC66E84-2B42-463F-8329-75BA0D5212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DF64E2C-0438-4F5F-8FE4-0845E9A0B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810" y="3130041"/>
            <a:ext cx="4036334" cy="2387600"/>
          </a:xfrm>
        </p:spPr>
        <p:txBody>
          <a:bodyPr anchor="t">
            <a:normAutofit/>
          </a:bodyPr>
          <a:lstStyle/>
          <a:p>
            <a:pPr algn="l"/>
            <a:r>
              <a:rPr lang="cs-CZ" sz="5400" b="1" dirty="0">
                <a:solidFill>
                  <a:srgbClr val="FF0000"/>
                </a:solidFill>
              </a:rPr>
              <a:t>Kalendáře</a:t>
            </a:r>
          </a:p>
        </p:txBody>
      </p:sp>
      <p:grpSp>
        <p:nvGrpSpPr>
          <p:cNvPr id="42" name="Group 25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27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679732"/>
            <a:ext cx="6009366" cy="54238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budova, exteriér, hodiny, velké&#10;&#10;Popis byl vytvořen automaticky">
            <a:extLst>
              <a:ext uri="{FF2B5EF4-FFF2-40B4-BE49-F238E27FC236}">
                <a16:creationId xmlns:a16="http://schemas.microsoft.com/office/drawing/2014/main" id="{CAA83454-B47D-4BAA-9679-93F179CE3A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8" r="10720" b="-1"/>
          <a:stretch/>
        </p:blipFill>
        <p:spPr>
          <a:xfrm>
            <a:off x="5922492" y="928201"/>
            <a:ext cx="5536001" cy="4926942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33670"/>
            <a:ext cx="7364896" cy="51432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Vychází z délky tropického roku (365,25964 dní)</a:t>
            </a:r>
          </a:p>
          <a:p>
            <a:r>
              <a:rPr lang="cs-CZ" dirty="0"/>
              <a:t>Egyptský</a:t>
            </a:r>
          </a:p>
          <a:p>
            <a:r>
              <a:rPr lang="cs-CZ" dirty="0"/>
              <a:t>Lunární</a:t>
            </a:r>
          </a:p>
          <a:p>
            <a:r>
              <a:rPr lang="cs-CZ" dirty="0"/>
              <a:t>Juliánský (chyba 1 den za 128 let, od r.325 </a:t>
            </a:r>
          </a:p>
          <a:p>
            <a:pPr marL="0" indent="0">
              <a:buNone/>
            </a:pPr>
            <a:r>
              <a:rPr lang="cs-CZ" dirty="0"/>
              <a:t> do konce 16. stol. vzrostla chyba na 10 dní)</a:t>
            </a:r>
          </a:p>
          <a:p>
            <a:r>
              <a:rPr lang="cs-CZ" dirty="0"/>
              <a:t>Gregoriánský</a:t>
            </a:r>
          </a:p>
          <a:p>
            <a:endParaRPr lang="cs-CZ" dirty="0"/>
          </a:p>
        </p:txBody>
      </p:sp>
      <p:pic>
        <p:nvPicPr>
          <p:cNvPr id="5" name="Obrázek 4" descr="Obsah obrázku velké, stůl, bílá, talíř&#10;&#10;Popis byl vytvořen automaticky">
            <a:extLst>
              <a:ext uri="{FF2B5EF4-FFF2-40B4-BE49-F238E27FC236}">
                <a16:creationId xmlns:a16="http://schemas.microsoft.com/office/drawing/2014/main" id="{35FF8EAD-6DE4-445E-AEF2-416E9F8593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369" y="482323"/>
            <a:ext cx="2519431" cy="2438901"/>
          </a:xfrm>
          <a:prstGeom prst="rect">
            <a:avLst/>
          </a:prstGeom>
        </p:spPr>
      </p:pic>
      <p:pic>
        <p:nvPicPr>
          <p:cNvPr id="7" name="Obrázek 6" descr="Obsah obrázku kobereček&#10;&#10;Popis byl vytvořen automaticky">
            <a:extLst>
              <a:ext uri="{FF2B5EF4-FFF2-40B4-BE49-F238E27FC236}">
                <a16:creationId xmlns:a16="http://schemas.microsoft.com/office/drawing/2014/main" id="{82FF78FE-B204-47CD-BA68-5D8C9FCEB9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7657" y="3429000"/>
            <a:ext cx="2834169" cy="28468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cs-CZ"/>
              <a:t>Gregoriánský kalendář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Autofit/>
          </a:bodyPr>
          <a:lstStyle/>
          <a:p>
            <a:r>
              <a:rPr lang="cs-CZ" sz="2400" dirty="0"/>
              <a:t>Reformou z r.1582 nařízenou papežem Řehořem XIII. juliánský kalendář opraven o 10 dní</a:t>
            </a:r>
          </a:p>
          <a:p>
            <a:r>
              <a:rPr lang="cs-CZ" sz="2400" dirty="0"/>
              <a:t>Každé čtyři roky přestupný rok, dělitelnost 4</a:t>
            </a:r>
          </a:p>
          <a:p>
            <a:r>
              <a:rPr lang="cs-CZ" sz="2400" dirty="0"/>
              <a:t>Roky 1600, 1700, … přestupné pouze tehdy, jestliže jsou dělitelné 400</a:t>
            </a:r>
          </a:p>
          <a:p>
            <a:r>
              <a:rPr lang="cs-CZ" sz="2400" dirty="0"/>
              <a:t>Gregoriánský rok je o 0,000 305 dne delší než tropický</a:t>
            </a:r>
          </a:p>
          <a:p>
            <a:r>
              <a:rPr lang="cs-CZ" sz="2400" dirty="0"/>
              <a:t>Chyba 1 den za 3 280 let</a:t>
            </a:r>
          </a:p>
          <a:p>
            <a:r>
              <a:rPr lang="cs-CZ" sz="2400" dirty="0"/>
              <a:t>Nejpoužívanější kalendář na světě</a:t>
            </a:r>
          </a:p>
        </p:txBody>
      </p:sp>
      <p:pic>
        <p:nvPicPr>
          <p:cNvPr id="1028" name="Picture 4" descr="Řehoř XIII. – Wikipedie">
            <a:extLst>
              <a:ext uri="{FF2B5EF4-FFF2-40B4-BE49-F238E27FC236}">
                <a16:creationId xmlns:a16="http://schemas.microsoft.com/office/drawing/2014/main" id="{4D962450-2144-4E22-B4DA-5FFFDC9855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4" r="9444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35" name="Straight Connector 141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9170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Pohyblivé svátky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Velikonoce – první neděle po prvním jarním úplňku</a:t>
            </a:r>
          </a:p>
          <a:p>
            <a:r>
              <a:rPr lang="cs-CZ" dirty="0"/>
              <a:t>Masopust – 6 neděl před velikonocemi</a:t>
            </a:r>
          </a:p>
        </p:txBody>
      </p:sp>
      <p:pic>
        <p:nvPicPr>
          <p:cNvPr id="2050" name="Picture 2" descr="Velikonoce zavřené obchody a velikonoční prázdniny 2020 | Finance.cz">
            <a:extLst>
              <a:ext uri="{FF2B5EF4-FFF2-40B4-BE49-F238E27FC236}">
                <a16:creationId xmlns:a16="http://schemas.microsoft.com/office/drawing/2014/main" id="{DDAC5D38-F8A3-4C83-8B39-5ACD4FBD07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29000"/>
            <a:ext cx="4443807" cy="288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 descr="Obsah obrázku sport, sníh, exteriér, tanečník&#10;&#10;Popis byl vytvořen automaticky">
            <a:extLst>
              <a:ext uri="{FF2B5EF4-FFF2-40B4-BE49-F238E27FC236}">
                <a16:creationId xmlns:a16="http://schemas.microsoft.com/office/drawing/2014/main" id="{171E0180-132E-40D7-9DEC-4E885AE1FA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03" y="2689570"/>
            <a:ext cx="4125888" cy="317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116</Words>
  <Application>Microsoft Office PowerPoint</Application>
  <PresentationFormat>Širokoúhlá obrazovka</PresentationFormat>
  <Paragraphs>17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Kalendáře</vt:lpstr>
      <vt:lpstr>Prezentace aplikace PowerPoint</vt:lpstr>
      <vt:lpstr>Gregoriánský kalendář</vt:lpstr>
      <vt:lpstr>Pohyblivé svátky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Kalendáře</dc:title>
  <dc:creator>Jana Laštovičková</dc:creator>
  <cp:lastModifiedBy>havlova93@seznam.cz</cp:lastModifiedBy>
  <cp:revision>7</cp:revision>
  <dcterms:created xsi:type="dcterms:W3CDTF">2020-04-24T04:46:56Z</dcterms:created>
  <dcterms:modified xsi:type="dcterms:W3CDTF">2020-05-13T08:55:05Z</dcterms:modified>
</cp:coreProperties>
</file>