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2E8CCC3-E044-403A-BEFA-E3FB64890CA8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0BEA4B8-3DD2-4AEC-9813-CA96AA2E752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96333A72-D20A-48C8-B0F2-CA060A25FA26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3D54194-92E9-4F94-B40A-418CA4B38009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D26A26D-B2A0-4BAF-B6DD-F0A64A81446E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4CAB2D5-B31B-486E-AC1D-F2250A34C1FB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95640" y="20610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800" spc="-1" strike="noStrike">
                <a:solidFill>
                  <a:srgbClr val="ff0000"/>
                </a:solidFill>
                <a:latin typeface="Calibri"/>
              </a:rPr>
              <a:t>Druhy radioaktivního záření</a:t>
            </a:r>
            <a:endParaRPr b="0" lang="cs-CZ" sz="4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5" name="Picture 5" descr=""/>
          <p:cNvPicPr/>
          <p:nvPr/>
        </p:nvPicPr>
        <p:blipFill>
          <a:blip r:embed="rId1"/>
          <a:stretch/>
        </p:blipFill>
        <p:spPr>
          <a:xfrm>
            <a:off x="2124000" y="3933720"/>
            <a:ext cx="4752720" cy="1844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záření alfa (α)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412640"/>
            <a:ext cx="4038120" cy="4713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proud jader hélia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má silné ionizační účinky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proniká jen na krátkou vzdálenost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pohlcuje ho již list papíru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ale nebezpečné při vdechnutí či pozření, např. radon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TextShape 3"/>
          <p:cNvSpPr txBox="1"/>
          <p:nvPr/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                                                        </a:t>
            </a: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obr. 2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9" name="Picture 2" descr=""/>
          <p:cNvPicPr/>
          <p:nvPr/>
        </p:nvPicPr>
        <p:blipFill>
          <a:blip r:embed="rId1"/>
          <a:stretch/>
        </p:blipFill>
        <p:spPr>
          <a:xfrm>
            <a:off x="4644000" y="1556640"/>
            <a:ext cx="4054680" cy="4104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záření beta (β)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proud elektronů (případně pozitronů)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pohybuje se rychlostí světla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pronikavější než α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k pohlcení stačí hliníkový plech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TextShape 3"/>
          <p:cNvSpPr txBox="1"/>
          <p:nvPr/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obr. 3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3" name="Picture 2" descr=""/>
          <p:cNvPicPr/>
          <p:nvPr/>
        </p:nvPicPr>
        <p:blipFill>
          <a:blip r:embed="rId1"/>
          <a:stretch/>
        </p:blipFill>
        <p:spPr>
          <a:xfrm>
            <a:off x="4716000" y="1628640"/>
            <a:ext cx="3968280" cy="3888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záření gama (γ)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záření podobné rentgenovému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dlouhý dolet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z kosmu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pohlcuje ho vrstva olova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TextShape 3"/>
          <p:cNvSpPr txBox="1"/>
          <p:nvPr/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obr. 4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7" name="Picture 2" descr=""/>
          <p:cNvPicPr/>
          <p:nvPr/>
        </p:nvPicPr>
        <p:blipFill>
          <a:blip r:embed="rId1"/>
          <a:stretch/>
        </p:blipFill>
        <p:spPr>
          <a:xfrm>
            <a:off x="4716000" y="1628640"/>
            <a:ext cx="4006800" cy="396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11640" y="1917000"/>
            <a:ext cx="4571640" cy="191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proud neutronů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vzniká v jaderném reaktoru nebo při jaderné explozi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pohltí ho betonová stěna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139" name="Picture 10" descr=""/>
          <p:cNvPicPr/>
          <p:nvPr/>
        </p:nvPicPr>
        <p:blipFill>
          <a:blip r:embed="rId1"/>
          <a:stretch/>
        </p:blipFill>
        <p:spPr>
          <a:xfrm>
            <a:off x="5868000" y="1556640"/>
            <a:ext cx="2592000" cy="2201400"/>
          </a:xfrm>
          <a:prstGeom prst="rect">
            <a:avLst/>
          </a:prstGeom>
          <a:ln>
            <a:noFill/>
          </a:ln>
        </p:spPr>
      </p:pic>
      <p:sp>
        <p:nvSpPr>
          <p:cNvPr id="140" name="CustomShape 2"/>
          <p:cNvSpPr/>
          <p:nvPr/>
        </p:nvSpPr>
        <p:spPr>
          <a:xfrm>
            <a:off x="611640" y="836640"/>
            <a:ext cx="48240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neutronové záření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742680" y="4725000"/>
            <a:ext cx="43095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4"/>
          <p:cNvSpPr/>
          <p:nvPr/>
        </p:nvSpPr>
        <p:spPr>
          <a:xfrm>
            <a:off x="640080" y="5229360"/>
            <a:ext cx="4571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Application>LibreOffice/5.4.4.2$Windows_X86_64 LibreOffice_project/2524958677847fb3bb44820e40380acbe820f960</Application>
  <Words>126</Words>
  <Paragraphs>60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2012-10-04T17:02:39Z</dcterms:created>
  <dc:creator>uživatel</dc:creator>
  <dc:description/>
  <dc:language>cs-CZ</dc:language>
  <cp:lastModifiedBy>Jana Laštovičková</cp:lastModifiedBy>
  <dcterms:modified xsi:type="dcterms:W3CDTF">2020-04-17T05:56:06Z</dcterms:modified>
  <cp:revision>33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