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258" r:id="rId3"/>
    <p:sldId id="256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CA2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F3AB3-0718-4624-B441-E567A8F0AB56}" type="doc">
      <dgm:prSet loTypeId="urn:microsoft.com/office/officeart/2005/8/layout/target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cs-CZ"/>
        </a:p>
      </dgm:t>
    </dgm:pt>
    <dgm:pt modelId="{B651F6E3-6281-48DB-9319-2AEAFDAE7572}">
      <dgm:prSet custT="1"/>
      <dgm:spPr/>
      <dgm:t>
        <a:bodyPr/>
        <a:lstStyle/>
        <a:p>
          <a:pPr algn="l" rtl="0"/>
          <a:r>
            <a:rPr lang="cs-CZ" sz="2000" dirty="0" smtClean="0"/>
            <a:t>NÁZEV:</a:t>
          </a:r>
          <a:r>
            <a:rPr lang="cs-CZ" sz="2000" baseline="0" dirty="0" smtClean="0"/>
            <a:t> VY_32_INOVACE_03_    Jazyk  anglický  </a:t>
          </a:r>
          <a:endParaRPr lang="cs-CZ" sz="2000" dirty="0"/>
        </a:p>
      </dgm:t>
    </dgm:pt>
    <dgm:pt modelId="{A571E265-742E-411A-ABCF-E39FDBC7528A}" type="parTrans" cxnId="{7BC66EC3-EBD6-4F3A-99ED-9D25F66FFA51}">
      <dgm:prSet/>
      <dgm:spPr/>
      <dgm:t>
        <a:bodyPr/>
        <a:lstStyle/>
        <a:p>
          <a:endParaRPr lang="cs-CZ"/>
        </a:p>
      </dgm:t>
    </dgm:pt>
    <dgm:pt modelId="{E33260FE-399D-481C-B2D6-3B35DD16DC84}" type="sibTrans" cxnId="{7BC66EC3-EBD6-4F3A-99ED-9D25F66FFA51}">
      <dgm:prSet/>
      <dgm:spPr/>
      <dgm:t>
        <a:bodyPr/>
        <a:lstStyle/>
        <a:p>
          <a:endParaRPr lang="cs-CZ"/>
        </a:p>
      </dgm:t>
    </dgm:pt>
    <dgm:pt modelId="{D1D4F407-5343-4D3F-B5B9-D407B03CAEB4}">
      <dgm:prSet custT="1"/>
      <dgm:spPr/>
      <dgm:t>
        <a:bodyPr/>
        <a:lstStyle/>
        <a:p>
          <a:pPr algn="l" rtl="0"/>
          <a:r>
            <a:rPr lang="cs-CZ" sz="2000" dirty="0" smtClean="0"/>
            <a:t>NÁZEV ŠKOLY:  ZŠ a MŠ Osoblaha, příspěvková organizace</a:t>
          </a:r>
          <a:endParaRPr lang="cs-CZ" sz="2000" dirty="0"/>
        </a:p>
      </dgm:t>
    </dgm:pt>
    <dgm:pt modelId="{FB3E2B41-81AD-4068-9354-4B764E7CC2F7}" type="parTrans" cxnId="{14367CC6-B9B1-40CF-BBB3-C17F79391DAE}">
      <dgm:prSet/>
      <dgm:spPr/>
      <dgm:t>
        <a:bodyPr/>
        <a:lstStyle/>
        <a:p>
          <a:endParaRPr lang="cs-CZ"/>
        </a:p>
      </dgm:t>
    </dgm:pt>
    <dgm:pt modelId="{878E4EBE-18EA-43B6-B589-1210E1E4CF6A}" type="sibTrans" cxnId="{14367CC6-B9B1-40CF-BBB3-C17F79391DAE}">
      <dgm:prSet/>
      <dgm:spPr/>
      <dgm:t>
        <a:bodyPr/>
        <a:lstStyle/>
        <a:p>
          <a:endParaRPr lang="cs-CZ"/>
        </a:p>
      </dgm:t>
    </dgm:pt>
    <dgm:pt modelId="{D1B46980-6531-4606-95E6-44980827E919}">
      <dgm:prSet custT="1"/>
      <dgm:spPr/>
      <dgm:t>
        <a:bodyPr/>
        <a:lstStyle/>
        <a:p>
          <a:pPr algn="l" rtl="0"/>
          <a:r>
            <a:rPr lang="cs-CZ" sz="2000" dirty="0" smtClean="0"/>
            <a:t>AUTOR:  Miroslava  </a:t>
          </a:r>
          <a:r>
            <a:rPr lang="cs-CZ" sz="2000" dirty="0" err="1" smtClean="0"/>
            <a:t>Jarkulišová</a:t>
          </a:r>
          <a:endParaRPr lang="cs-CZ" sz="2000" dirty="0"/>
        </a:p>
      </dgm:t>
    </dgm:pt>
    <dgm:pt modelId="{4F7B2CF5-A270-4D61-A510-1C1C5A4DCD3B}" type="parTrans" cxnId="{AB906E97-3CD9-4E05-91AE-864F8E394536}">
      <dgm:prSet/>
      <dgm:spPr/>
      <dgm:t>
        <a:bodyPr/>
        <a:lstStyle/>
        <a:p>
          <a:endParaRPr lang="cs-CZ"/>
        </a:p>
      </dgm:t>
    </dgm:pt>
    <dgm:pt modelId="{CFF69701-2866-4EF5-BFB5-F3F9B72EB817}" type="sibTrans" cxnId="{AB906E97-3CD9-4E05-91AE-864F8E394536}">
      <dgm:prSet/>
      <dgm:spPr/>
      <dgm:t>
        <a:bodyPr/>
        <a:lstStyle/>
        <a:p>
          <a:endParaRPr lang="cs-CZ"/>
        </a:p>
      </dgm:t>
    </dgm:pt>
    <dgm:pt modelId="{D8197B8C-B260-4A16-BDF4-0947B075E274}">
      <dgm:prSet custT="1"/>
      <dgm:spPr/>
      <dgm:t>
        <a:bodyPr/>
        <a:lstStyle/>
        <a:p>
          <a:pPr algn="l" rtl="0"/>
          <a:r>
            <a:rPr lang="cs-CZ" sz="2000" dirty="0" smtClean="0"/>
            <a:t>TEMA:  Food  and  drink</a:t>
          </a:r>
          <a:endParaRPr lang="cs-CZ" sz="2000" dirty="0"/>
        </a:p>
      </dgm:t>
    </dgm:pt>
    <dgm:pt modelId="{51C5993D-B262-45E6-B66E-76BC9D6D883D}" type="parTrans" cxnId="{EDF6FE6B-9DBE-4D7B-B8FD-7098875B4EED}">
      <dgm:prSet/>
      <dgm:spPr/>
      <dgm:t>
        <a:bodyPr/>
        <a:lstStyle/>
        <a:p>
          <a:endParaRPr lang="cs-CZ"/>
        </a:p>
      </dgm:t>
    </dgm:pt>
    <dgm:pt modelId="{1AEC7F05-E0FE-459C-BD47-224AC9D7BEE4}" type="sibTrans" cxnId="{EDF6FE6B-9DBE-4D7B-B8FD-7098875B4EED}">
      <dgm:prSet/>
      <dgm:spPr/>
      <dgm:t>
        <a:bodyPr/>
        <a:lstStyle/>
        <a:p>
          <a:endParaRPr lang="cs-CZ"/>
        </a:p>
      </dgm:t>
    </dgm:pt>
    <dgm:pt modelId="{4C35D32F-0EAB-4CD7-82EE-45574DC2A586}">
      <dgm:prSet custT="1"/>
      <dgm:spPr/>
      <dgm:t>
        <a:bodyPr/>
        <a:lstStyle/>
        <a:p>
          <a:pPr algn="l" rtl="0"/>
          <a:r>
            <a:rPr lang="cs-CZ" sz="2000" dirty="0" smtClean="0"/>
            <a:t>ČÍSLO PROJEKTU:  CZ.1.07/1.4.09/21.0816</a:t>
          </a:r>
          <a:endParaRPr lang="cs-CZ" sz="2000" dirty="0"/>
        </a:p>
      </dgm:t>
    </dgm:pt>
    <dgm:pt modelId="{A15F02C0-547C-48B3-9D05-E7F145EBF3C4}" type="parTrans" cxnId="{2221FB34-310D-4638-ACAE-9ACC709E4926}">
      <dgm:prSet/>
      <dgm:spPr/>
      <dgm:t>
        <a:bodyPr/>
        <a:lstStyle/>
        <a:p>
          <a:endParaRPr lang="cs-CZ"/>
        </a:p>
      </dgm:t>
    </dgm:pt>
    <dgm:pt modelId="{8C5711BF-38F0-4590-B6BC-B3119A33CA2E}" type="sibTrans" cxnId="{2221FB34-310D-4638-ACAE-9ACC709E4926}">
      <dgm:prSet/>
      <dgm:spPr/>
      <dgm:t>
        <a:bodyPr/>
        <a:lstStyle/>
        <a:p>
          <a:endParaRPr lang="cs-CZ"/>
        </a:p>
      </dgm:t>
    </dgm:pt>
    <dgm:pt modelId="{333A1088-737F-45CB-B68E-254E46348037}" type="pres">
      <dgm:prSet presAssocID="{757F3AB3-0718-4624-B441-E567A8F0AB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ABB229-8D3B-4694-996A-96F23CF14429}" type="pres">
      <dgm:prSet presAssocID="{D1D4F407-5343-4D3F-B5B9-D407B03CAEB4}" presName="circle1" presStyleLbl="node1" presStyleIdx="0" presStyleCnt="5"/>
      <dgm:spPr/>
    </dgm:pt>
    <dgm:pt modelId="{F41139FD-01EE-4571-8B17-4FB00FC51163}" type="pres">
      <dgm:prSet presAssocID="{D1D4F407-5343-4D3F-B5B9-D407B03CAEB4}" presName="space" presStyleCnt="0"/>
      <dgm:spPr/>
    </dgm:pt>
    <dgm:pt modelId="{D005CE8C-CC26-4C3E-AC11-E15060ECD759}" type="pres">
      <dgm:prSet presAssocID="{D1D4F407-5343-4D3F-B5B9-D407B03CAEB4}" presName="rect1" presStyleLbl="alignAcc1" presStyleIdx="0" presStyleCnt="5" custLinFactNeighborX="69"/>
      <dgm:spPr/>
      <dgm:t>
        <a:bodyPr/>
        <a:lstStyle/>
        <a:p>
          <a:endParaRPr lang="cs-CZ"/>
        </a:p>
      </dgm:t>
    </dgm:pt>
    <dgm:pt modelId="{2C702D82-9B77-49B7-9568-BB8EB47C3372}" type="pres">
      <dgm:prSet presAssocID="{D1B46980-6531-4606-95E6-44980827E919}" presName="vertSpace2" presStyleLbl="node1" presStyleIdx="0" presStyleCnt="5"/>
      <dgm:spPr/>
    </dgm:pt>
    <dgm:pt modelId="{A52A0455-90FF-4808-ABD0-F02540D31D5A}" type="pres">
      <dgm:prSet presAssocID="{D1B46980-6531-4606-95E6-44980827E919}" presName="circle2" presStyleLbl="node1" presStyleIdx="1" presStyleCnt="5"/>
      <dgm:spPr/>
    </dgm:pt>
    <dgm:pt modelId="{6140AFEC-043D-4C43-A2F9-D0F5331DF3A3}" type="pres">
      <dgm:prSet presAssocID="{D1B46980-6531-4606-95E6-44980827E919}" presName="rect2" presStyleLbl="alignAcc1" presStyleIdx="1" presStyleCnt="5"/>
      <dgm:spPr/>
      <dgm:t>
        <a:bodyPr/>
        <a:lstStyle/>
        <a:p>
          <a:endParaRPr lang="cs-CZ"/>
        </a:p>
      </dgm:t>
    </dgm:pt>
    <dgm:pt modelId="{9358AC05-5D7D-4327-9F80-1AD486AEA664}" type="pres">
      <dgm:prSet presAssocID="{B651F6E3-6281-48DB-9319-2AEAFDAE7572}" presName="vertSpace3" presStyleLbl="node1" presStyleIdx="1" presStyleCnt="5"/>
      <dgm:spPr/>
    </dgm:pt>
    <dgm:pt modelId="{313FC574-E1CD-4FB4-B054-0B805CE0447D}" type="pres">
      <dgm:prSet presAssocID="{B651F6E3-6281-48DB-9319-2AEAFDAE7572}" presName="circle3" presStyleLbl="node1" presStyleIdx="2" presStyleCnt="5"/>
      <dgm:spPr/>
    </dgm:pt>
    <dgm:pt modelId="{619D679B-A015-4ECF-8348-D1034C574F40}" type="pres">
      <dgm:prSet presAssocID="{B651F6E3-6281-48DB-9319-2AEAFDAE7572}" presName="rect3" presStyleLbl="alignAcc1" presStyleIdx="2" presStyleCnt="5"/>
      <dgm:spPr/>
      <dgm:t>
        <a:bodyPr/>
        <a:lstStyle/>
        <a:p>
          <a:endParaRPr lang="cs-CZ"/>
        </a:p>
      </dgm:t>
    </dgm:pt>
    <dgm:pt modelId="{322283A8-4A27-4CDA-BAE3-F381106A9174}" type="pres">
      <dgm:prSet presAssocID="{D8197B8C-B260-4A16-BDF4-0947B075E274}" presName="vertSpace4" presStyleLbl="node1" presStyleIdx="2" presStyleCnt="5"/>
      <dgm:spPr/>
    </dgm:pt>
    <dgm:pt modelId="{FFC9F71D-1B4F-4AD9-A4A6-86ADEFC8AF5C}" type="pres">
      <dgm:prSet presAssocID="{D8197B8C-B260-4A16-BDF4-0947B075E274}" presName="circle4" presStyleLbl="node1" presStyleIdx="3" presStyleCnt="5"/>
      <dgm:spPr/>
    </dgm:pt>
    <dgm:pt modelId="{25B08C86-7E15-44DC-BE7F-FFB55DD49D12}" type="pres">
      <dgm:prSet presAssocID="{D8197B8C-B260-4A16-BDF4-0947B075E274}" presName="rect4" presStyleLbl="alignAcc1" presStyleIdx="3" presStyleCnt="5"/>
      <dgm:spPr/>
      <dgm:t>
        <a:bodyPr/>
        <a:lstStyle/>
        <a:p>
          <a:endParaRPr lang="cs-CZ"/>
        </a:p>
      </dgm:t>
    </dgm:pt>
    <dgm:pt modelId="{76644BE8-9D7C-4C09-B250-3D10AF48CBB7}" type="pres">
      <dgm:prSet presAssocID="{4C35D32F-0EAB-4CD7-82EE-45574DC2A586}" presName="vertSpace5" presStyleLbl="node1" presStyleIdx="3" presStyleCnt="5"/>
      <dgm:spPr/>
    </dgm:pt>
    <dgm:pt modelId="{EE85B701-7295-41C0-BA7A-34D3756A2AE6}" type="pres">
      <dgm:prSet presAssocID="{4C35D32F-0EAB-4CD7-82EE-45574DC2A586}" presName="circle5" presStyleLbl="node1" presStyleIdx="4" presStyleCnt="5"/>
      <dgm:spPr/>
    </dgm:pt>
    <dgm:pt modelId="{8BEBB6EC-1DAA-4CAC-8A25-BC0FCBD5DBD5}" type="pres">
      <dgm:prSet presAssocID="{4C35D32F-0EAB-4CD7-82EE-45574DC2A586}" presName="rect5" presStyleLbl="alignAcc1" presStyleIdx="4" presStyleCnt="5"/>
      <dgm:spPr/>
      <dgm:t>
        <a:bodyPr/>
        <a:lstStyle/>
        <a:p>
          <a:endParaRPr lang="cs-CZ"/>
        </a:p>
      </dgm:t>
    </dgm:pt>
    <dgm:pt modelId="{AED2198E-93D5-4001-81B4-73124B309672}" type="pres">
      <dgm:prSet presAssocID="{D1D4F407-5343-4D3F-B5B9-D407B03CAEB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915AB-18AA-4053-B92C-3BFC9ED204BB}" type="pres">
      <dgm:prSet presAssocID="{D1B46980-6531-4606-95E6-44980827E919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B5E863-4638-4E1D-BFDE-399D028AC4ED}" type="pres">
      <dgm:prSet presAssocID="{B651F6E3-6281-48DB-9319-2AEAFDAE7572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5FFA88-C948-4069-8E93-59FA12366E83}" type="pres">
      <dgm:prSet presAssocID="{D8197B8C-B260-4A16-BDF4-0947B075E274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0E4F0B-2866-4A3F-A3C7-2A14B1797930}" type="pres">
      <dgm:prSet presAssocID="{4C35D32F-0EAB-4CD7-82EE-45574DC2A586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5C8EDDF-9860-4CB0-AAF8-D1875F7D83FF}" type="presOf" srcId="{4C35D32F-0EAB-4CD7-82EE-45574DC2A586}" destId="{890E4F0B-2866-4A3F-A3C7-2A14B1797930}" srcOrd="1" destOrd="0" presId="urn:microsoft.com/office/officeart/2005/8/layout/target3"/>
    <dgm:cxn modelId="{E46DB7D1-7ECF-47AC-80CD-BCEFA0494005}" type="presOf" srcId="{D1D4F407-5343-4D3F-B5B9-D407B03CAEB4}" destId="{AED2198E-93D5-4001-81B4-73124B309672}" srcOrd="1" destOrd="0" presId="urn:microsoft.com/office/officeart/2005/8/layout/target3"/>
    <dgm:cxn modelId="{EB2D0BB2-CB64-41C0-95B0-2A30705A8D8D}" type="presOf" srcId="{D1B46980-6531-4606-95E6-44980827E919}" destId="{6140AFEC-043D-4C43-A2F9-D0F5331DF3A3}" srcOrd="0" destOrd="0" presId="urn:microsoft.com/office/officeart/2005/8/layout/target3"/>
    <dgm:cxn modelId="{14367CC6-B9B1-40CF-BBB3-C17F79391DAE}" srcId="{757F3AB3-0718-4624-B441-E567A8F0AB56}" destId="{D1D4F407-5343-4D3F-B5B9-D407B03CAEB4}" srcOrd="0" destOrd="0" parTransId="{FB3E2B41-81AD-4068-9354-4B764E7CC2F7}" sibTransId="{878E4EBE-18EA-43B6-B589-1210E1E4CF6A}"/>
    <dgm:cxn modelId="{C517B4DB-645E-477F-BDDA-C14551453D5D}" type="presOf" srcId="{757F3AB3-0718-4624-B441-E567A8F0AB56}" destId="{333A1088-737F-45CB-B68E-254E46348037}" srcOrd="0" destOrd="0" presId="urn:microsoft.com/office/officeart/2005/8/layout/target3"/>
    <dgm:cxn modelId="{2221FB34-310D-4638-ACAE-9ACC709E4926}" srcId="{757F3AB3-0718-4624-B441-E567A8F0AB56}" destId="{4C35D32F-0EAB-4CD7-82EE-45574DC2A586}" srcOrd="4" destOrd="0" parTransId="{A15F02C0-547C-48B3-9D05-E7F145EBF3C4}" sibTransId="{8C5711BF-38F0-4590-B6BC-B3119A33CA2E}"/>
    <dgm:cxn modelId="{E74ABA31-80B4-4EB8-82C7-5D89F2DA896D}" type="presOf" srcId="{D8197B8C-B260-4A16-BDF4-0947B075E274}" destId="{5A5FFA88-C948-4069-8E93-59FA12366E83}" srcOrd="1" destOrd="0" presId="urn:microsoft.com/office/officeart/2005/8/layout/target3"/>
    <dgm:cxn modelId="{EDF6FE6B-9DBE-4D7B-B8FD-7098875B4EED}" srcId="{757F3AB3-0718-4624-B441-E567A8F0AB56}" destId="{D8197B8C-B260-4A16-BDF4-0947B075E274}" srcOrd="3" destOrd="0" parTransId="{51C5993D-B262-45E6-B66E-76BC9D6D883D}" sibTransId="{1AEC7F05-E0FE-459C-BD47-224AC9D7BEE4}"/>
    <dgm:cxn modelId="{05028F7C-FA93-4D74-9170-A85073C08352}" type="presOf" srcId="{D1B46980-6531-4606-95E6-44980827E919}" destId="{2BE915AB-18AA-4053-B92C-3BFC9ED204BB}" srcOrd="1" destOrd="0" presId="urn:microsoft.com/office/officeart/2005/8/layout/target3"/>
    <dgm:cxn modelId="{FC581283-4FAA-492D-AF51-2460974693C5}" type="presOf" srcId="{D1D4F407-5343-4D3F-B5B9-D407B03CAEB4}" destId="{D005CE8C-CC26-4C3E-AC11-E15060ECD759}" srcOrd="0" destOrd="0" presId="urn:microsoft.com/office/officeart/2005/8/layout/target3"/>
    <dgm:cxn modelId="{98E273B1-4C12-4B9F-B9AF-3E019F897A85}" type="presOf" srcId="{B651F6E3-6281-48DB-9319-2AEAFDAE7572}" destId="{6BB5E863-4638-4E1D-BFDE-399D028AC4ED}" srcOrd="1" destOrd="0" presId="urn:microsoft.com/office/officeart/2005/8/layout/target3"/>
    <dgm:cxn modelId="{10DB9510-0AE9-4549-BDA8-042A8E087E0F}" type="presOf" srcId="{D8197B8C-B260-4A16-BDF4-0947B075E274}" destId="{25B08C86-7E15-44DC-BE7F-FFB55DD49D12}" srcOrd="0" destOrd="0" presId="urn:microsoft.com/office/officeart/2005/8/layout/target3"/>
    <dgm:cxn modelId="{3B9C94E2-8501-449F-8832-0B3513538A0A}" type="presOf" srcId="{4C35D32F-0EAB-4CD7-82EE-45574DC2A586}" destId="{8BEBB6EC-1DAA-4CAC-8A25-BC0FCBD5DBD5}" srcOrd="0" destOrd="0" presId="urn:microsoft.com/office/officeart/2005/8/layout/target3"/>
    <dgm:cxn modelId="{7BC66EC3-EBD6-4F3A-99ED-9D25F66FFA51}" srcId="{757F3AB3-0718-4624-B441-E567A8F0AB56}" destId="{B651F6E3-6281-48DB-9319-2AEAFDAE7572}" srcOrd="2" destOrd="0" parTransId="{A571E265-742E-411A-ABCF-E39FDBC7528A}" sibTransId="{E33260FE-399D-481C-B2D6-3B35DD16DC84}"/>
    <dgm:cxn modelId="{76C23610-F62F-415F-BFEC-B8795E0FAE8D}" type="presOf" srcId="{B651F6E3-6281-48DB-9319-2AEAFDAE7572}" destId="{619D679B-A015-4ECF-8348-D1034C574F40}" srcOrd="0" destOrd="0" presId="urn:microsoft.com/office/officeart/2005/8/layout/target3"/>
    <dgm:cxn modelId="{AB906E97-3CD9-4E05-91AE-864F8E394536}" srcId="{757F3AB3-0718-4624-B441-E567A8F0AB56}" destId="{D1B46980-6531-4606-95E6-44980827E919}" srcOrd="1" destOrd="0" parTransId="{4F7B2CF5-A270-4D61-A510-1C1C5A4DCD3B}" sibTransId="{CFF69701-2866-4EF5-BFB5-F3F9B72EB817}"/>
    <dgm:cxn modelId="{FDA27AD0-83E7-4C79-922E-03CEAA8C31A1}" type="presParOf" srcId="{333A1088-737F-45CB-B68E-254E46348037}" destId="{F5ABB229-8D3B-4694-996A-96F23CF14429}" srcOrd="0" destOrd="0" presId="urn:microsoft.com/office/officeart/2005/8/layout/target3"/>
    <dgm:cxn modelId="{0A673623-5144-4104-84D7-C885D54A58EE}" type="presParOf" srcId="{333A1088-737F-45CB-B68E-254E46348037}" destId="{F41139FD-01EE-4571-8B17-4FB00FC51163}" srcOrd="1" destOrd="0" presId="urn:microsoft.com/office/officeart/2005/8/layout/target3"/>
    <dgm:cxn modelId="{371416B5-2700-4FED-8905-6241121F7E37}" type="presParOf" srcId="{333A1088-737F-45CB-B68E-254E46348037}" destId="{D005CE8C-CC26-4C3E-AC11-E15060ECD759}" srcOrd="2" destOrd="0" presId="urn:microsoft.com/office/officeart/2005/8/layout/target3"/>
    <dgm:cxn modelId="{FC1326A8-AA05-4065-B382-1567F3CACC89}" type="presParOf" srcId="{333A1088-737F-45CB-B68E-254E46348037}" destId="{2C702D82-9B77-49B7-9568-BB8EB47C3372}" srcOrd="3" destOrd="0" presId="urn:microsoft.com/office/officeart/2005/8/layout/target3"/>
    <dgm:cxn modelId="{DBC61792-3C56-42C3-9B6D-C52315102B0A}" type="presParOf" srcId="{333A1088-737F-45CB-B68E-254E46348037}" destId="{A52A0455-90FF-4808-ABD0-F02540D31D5A}" srcOrd="4" destOrd="0" presId="urn:microsoft.com/office/officeart/2005/8/layout/target3"/>
    <dgm:cxn modelId="{CC75E105-36C7-45DC-96E4-6EDEF28CD3DA}" type="presParOf" srcId="{333A1088-737F-45CB-B68E-254E46348037}" destId="{6140AFEC-043D-4C43-A2F9-D0F5331DF3A3}" srcOrd="5" destOrd="0" presId="urn:microsoft.com/office/officeart/2005/8/layout/target3"/>
    <dgm:cxn modelId="{2CFC93EF-210D-421E-9139-9011CDD51E0A}" type="presParOf" srcId="{333A1088-737F-45CB-B68E-254E46348037}" destId="{9358AC05-5D7D-4327-9F80-1AD486AEA664}" srcOrd="6" destOrd="0" presId="urn:microsoft.com/office/officeart/2005/8/layout/target3"/>
    <dgm:cxn modelId="{4B1E438E-F64D-43EA-BB8B-FD25495FCB62}" type="presParOf" srcId="{333A1088-737F-45CB-B68E-254E46348037}" destId="{313FC574-E1CD-4FB4-B054-0B805CE0447D}" srcOrd="7" destOrd="0" presId="urn:microsoft.com/office/officeart/2005/8/layout/target3"/>
    <dgm:cxn modelId="{FA659969-97B1-4470-9981-F34FA5E2A007}" type="presParOf" srcId="{333A1088-737F-45CB-B68E-254E46348037}" destId="{619D679B-A015-4ECF-8348-D1034C574F40}" srcOrd="8" destOrd="0" presId="urn:microsoft.com/office/officeart/2005/8/layout/target3"/>
    <dgm:cxn modelId="{AEE5DBCA-80BB-440F-99F0-7E1EA20B2287}" type="presParOf" srcId="{333A1088-737F-45CB-B68E-254E46348037}" destId="{322283A8-4A27-4CDA-BAE3-F381106A9174}" srcOrd="9" destOrd="0" presId="urn:microsoft.com/office/officeart/2005/8/layout/target3"/>
    <dgm:cxn modelId="{4FE11412-BBE0-4883-BEC6-52439682F311}" type="presParOf" srcId="{333A1088-737F-45CB-B68E-254E46348037}" destId="{FFC9F71D-1B4F-4AD9-A4A6-86ADEFC8AF5C}" srcOrd="10" destOrd="0" presId="urn:microsoft.com/office/officeart/2005/8/layout/target3"/>
    <dgm:cxn modelId="{5DA32508-2489-45ED-8F9F-1EFC68224C6F}" type="presParOf" srcId="{333A1088-737F-45CB-B68E-254E46348037}" destId="{25B08C86-7E15-44DC-BE7F-FFB55DD49D12}" srcOrd="11" destOrd="0" presId="urn:microsoft.com/office/officeart/2005/8/layout/target3"/>
    <dgm:cxn modelId="{2809DE56-6FF3-4084-9A4D-49B35E23059E}" type="presParOf" srcId="{333A1088-737F-45CB-B68E-254E46348037}" destId="{76644BE8-9D7C-4C09-B250-3D10AF48CBB7}" srcOrd="12" destOrd="0" presId="urn:microsoft.com/office/officeart/2005/8/layout/target3"/>
    <dgm:cxn modelId="{60679CB6-DEA5-4E23-8D5C-53F56D18EC44}" type="presParOf" srcId="{333A1088-737F-45CB-B68E-254E46348037}" destId="{EE85B701-7295-41C0-BA7A-34D3756A2AE6}" srcOrd="13" destOrd="0" presId="urn:microsoft.com/office/officeart/2005/8/layout/target3"/>
    <dgm:cxn modelId="{4C02EC94-68D8-4928-A79F-CACB3E4B7814}" type="presParOf" srcId="{333A1088-737F-45CB-B68E-254E46348037}" destId="{8BEBB6EC-1DAA-4CAC-8A25-BC0FCBD5DBD5}" srcOrd="14" destOrd="0" presId="urn:microsoft.com/office/officeart/2005/8/layout/target3"/>
    <dgm:cxn modelId="{56065137-45F9-4B4B-AED8-CD241C350E1B}" type="presParOf" srcId="{333A1088-737F-45CB-B68E-254E46348037}" destId="{AED2198E-93D5-4001-81B4-73124B309672}" srcOrd="15" destOrd="0" presId="urn:microsoft.com/office/officeart/2005/8/layout/target3"/>
    <dgm:cxn modelId="{9743A49D-BBCC-4E2F-ACC4-EECDADF996D8}" type="presParOf" srcId="{333A1088-737F-45CB-B68E-254E46348037}" destId="{2BE915AB-18AA-4053-B92C-3BFC9ED204BB}" srcOrd="16" destOrd="0" presId="urn:microsoft.com/office/officeart/2005/8/layout/target3"/>
    <dgm:cxn modelId="{9B95600F-41ED-43A9-BCF8-22A077338211}" type="presParOf" srcId="{333A1088-737F-45CB-B68E-254E46348037}" destId="{6BB5E863-4638-4E1D-BFDE-399D028AC4ED}" srcOrd="17" destOrd="0" presId="urn:microsoft.com/office/officeart/2005/8/layout/target3"/>
    <dgm:cxn modelId="{9D92B9C9-F36B-4E1F-9F79-8E7722E7CCD6}" type="presParOf" srcId="{333A1088-737F-45CB-B68E-254E46348037}" destId="{5A5FFA88-C948-4069-8E93-59FA12366E83}" srcOrd="18" destOrd="0" presId="urn:microsoft.com/office/officeart/2005/8/layout/target3"/>
    <dgm:cxn modelId="{0374F2D2-EB0C-4AFC-82EC-1E190A87B2AC}" type="presParOf" srcId="{333A1088-737F-45CB-B68E-254E46348037}" destId="{890E4F0B-2866-4A3F-A3C7-2A14B179793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BB229-8D3B-4694-996A-96F23CF14429}">
      <dsp:nvSpPr>
        <dsp:cNvPr id="0" name=""/>
        <dsp:cNvSpPr/>
      </dsp:nvSpPr>
      <dsp:spPr>
        <a:xfrm>
          <a:off x="0" y="0"/>
          <a:ext cx="2547714" cy="25477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5CE8C-CC26-4C3E-AC11-E15060ECD759}">
      <dsp:nvSpPr>
        <dsp:cNvPr id="0" name=""/>
        <dsp:cNvSpPr/>
      </dsp:nvSpPr>
      <dsp:spPr>
        <a:xfrm>
          <a:off x="1273857" y="0"/>
          <a:ext cx="6498543" cy="2547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NÁZEV ŠKOLY:  ZŠ a MŠ Osoblaha, příspěvková organizace</a:t>
          </a:r>
          <a:endParaRPr lang="cs-CZ" sz="2000" kern="1200" dirty="0"/>
        </a:p>
      </dsp:txBody>
      <dsp:txXfrm>
        <a:off x="1273857" y="0"/>
        <a:ext cx="6498543" cy="407634"/>
      </dsp:txXfrm>
    </dsp:sp>
    <dsp:sp modelId="{A52A0455-90FF-4808-ABD0-F02540D31D5A}">
      <dsp:nvSpPr>
        <dsp:cNvPr id="0" name=""/>
        <dsp:cNvSpPr/>
      </dsp:nvSpPr>
      <dsp:spPr>
        <a:xfrm>
          <a:off x="267509" y="407634"/>
          <a:ext cx="2012694" cy="20126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0AFEC-043D-4C43-A2F9-D0F5331DF3A3}">
      <dsp:nvSpPr>
        <dsp:cNvPr id="0" name=""/>
        <dsp:cNvSpPr/>
      </dsp:nvSpPr>
      <dsp:spPr>
        <a:xfrm>
          <a:off x="1273857" y="407634"/>
          <a:ext cx="6498543" cy="2012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AUTOR:  Miroslava  </a:t>
          </a:r>
          <a:r>
            <a:rPr lang="cs-CZ" sz="2000" kern="1200" dirty="0" err="1" smtClean="0"/>
            <a:t>Jarkulišová</a:t>
          </a:r>
          <a:endParaRPr lang="cs-CZ" sz="2000" kern="1200" dirty="0"/>
        </a:p>
      </dsp:txBody>
      <dsp:txXfrm>
        <a:off x="1273857" y="407634"/>
        <a:ext cx="6498543" cy="407634"/>
      </dsp:txXfrm>
    </dsp:sp>
    <dsp:sp modelId="{313FC574-E1CD-4FB4-B054-0B805CE0447D}">
      <dsp:nvSpPr>
        <dsp:cNvPr id="0" name=""/>
        <dsp:cNvSpPr/>
      </dsp:nvSpPr>
      <dsp:spPr>
        <a:xfrm>
          <a:off x="535019" y="815268"/>
          <a:ext cx="1477674" cy="14776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D679B-A015-4ECF-8348-D1034C574F40}">
      <dsp:nvSpPr>
        <dsp:cNvPr id="0" name=""/>
        <dsp:cNvSpPr/>
      </dsp:nvSpPr>
      <dsp:spPr>
        <a:xfrm>
          <a:off x="1273857" y="815268"/>
          <a:ext cx="6498543" cy="1477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NÁZEV:</a:t>
          </a:r>
          <a:r>
            <a:rPr lang="cs-CZ" sz="2000" kern="1200" baseline="0" dirty="0" smtClean="0"/>
            <a:t> VY_32_INOVACE_03_    Jazyk  anglický  </a:t>
          </a:r>
          <a:endParaRPr lang="cs-CZ" sz="2000" kern="1200" dirty="0"/>
        </a:p>
      </dsp:txBody>
      <dsp:txXfrm>
        <a:off x="1273857" y="815268"/>
        <a:ext cx="6498543" cy="407634"/>
      </dsp:txXfrm>
    </dsp:sp>
    <dsp:sp modelId="{FFC9F71D-1B4F-4AD9-A4A6-86ADEFC8AF5C}">
      <dsp:nvSpPr>
        <dsp:cNvPr id="0" name=""/>
        <dsp:cNvSpPr/>
      </dsp:nvSpPr>
      <dsp:spPr>
        <a:xfrm>
          <a:off x="802529" y="1222902"/>
          <a:ext cx="942654" cy="9426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08C86-7E15-44DC-BE7F-FFB55DD49D12}">
      <dsp:nvSpPr>
        <dsp:cNvPr id="0" name=""/>
        <dsp:cNvSpPr/>
      </dsp:nvSpPr>
      <dsp:spPr>
        <a:xfrm>
          <a:off x="1273857" y="1222902"/>
          <a:ext cx="6498543" cy="942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TEMA:  Food  and  drink</a:t>
          </a:r>
          <a:endParaRPr lang="cs-CZ" sz="2000" kern="1200" dirty="0"/>
        </a:p>
      </dsp:txBody>
      <dsp:txXfrm>
        <a:off x="1273857" y="1222902"/>
        <a:ext cx="6498543" cy="407634"/>
      </dsp:txXfrm>
    </dsp:sp>
    <dsp:sp modelId="{EE85B701-7295-41C0-BA7A-34D3756A2AE6}">
      <dsp:nvSpPr>
        <dsp:cNvPr id="0" name=""/>
        <dsp:cNvSpPr/>
      </dsp:nvSpPr>
      <dsp:spPr>
        <a:xfrm>
          <a:off x="1070039" y="1630536"/>
          <a:ext cx="407634" cy="40763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BB6EC-1DAA-4CAC-8A25-BC0FCBD5DBD5}">
      <dsp:nvSpPr>
        <dsp:cNvPr id="0" name=""/>
        <dsp:cNvSpPr/>
      </dsp:nvSpPr>
      <dsp:spPr>
        <a:xfrm>
          <a:off x="1273857" y="1630536"/>
          <a:ext cx="6498543" cy="407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ČÍSLO PROJEKTU:  CZ.1.07/1.4.09/21.0816</a:t>
          </a:r>
          <a:endParaRPr lang="cs-CZ" sz="2000" kern="1200" dirty="0"/>
        </a:p>
      </dsp:txBody>
      <dsp:txXfrm>
        <a:off x="1273857" y="1630536"/>
        <a:ext cx="6498543" cy="407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732BA-760E-464B-B0D4-568462684653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E9CE9-3D7C-4166-99DC-B535AB9A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9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9CE9-3D7C-4166-99DC-B535AB9AA8D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30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80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77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75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31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56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36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00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8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99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17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39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96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celapromoravskykras.cz/plisnovy-syr-niva/text.html?id=28" TargetMode="External"/><Relationship Id="rId13" Type="http://schemas.openxmlformats.org/officeDocument/2006/relationships/hyperlink" Target="http://www.volba-spotrebitelu.cz/index.php/o-programu/historie/rocnik-2010-2/prihlasene-vyrobky-10" TargetMode="External"/><Relationship Id="rId3" Type="http://schemas.openxmlformats.org/officeDocument/2006/relationships/hyperlink" Target="http://skramlikova.files.wordpress.com/2011/04/rohlc3adk-tukovc3bd.jpg" TargetMode="External"/><Relationship Id="rId7" Type="http://schemas.openxmlformats.org/officeDocument/2006/relationships/hyperlink" Target="http://steamykitchen.com/126-szechuan-peppercorn-roasted-chicken.html" TargetMode="External"/><Relationship Id="rId12" Type="http://schemas.openxmlformats.org/officeDocument/2006/relationships/hyperlink" Target="http://dbuklid.cz/caj" TargetMode="External"/><Relationship Id="rId2" Type="http://schemas.openxmlformats.org/officeDocument/2006/relationships/hyperlink" Target="http://recepty.snadno.eu/Pecivo.html?framebreaker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vahala.cz/cs/fotogalerie/vyrobky-se-znackou-klasa" TargetMode="External"/><Relationship Id="rId11" Type="http://schemas.openxmlformats.org/officeDocument/2006/relationships/hyperlink" Target="http://www.nakuprychle.eu/nakuprychle/eshop/4-1-Mlecne-vyrobky-tuky-vejce/82-3-Jogurty-nesmetanove-prichut" TargetMode="External"/><Relationship Id="rId5" Type="http://schemas.openxmlformats.org/officeDocument/2006/relationships/hyperlink" Target="http://upload.wikimedia.org/wikipedia/commons/f/ff/NCI_clove_ham.jpg" TargetMode="External"/><Relationship Id="rId10" Type="http://schemas.openxmlformats.org/officeDocument/2006/relationships/hyperlink" Target="http://www.fv-cafe.cz/katalog-zbozi/bonboniery-cokolady-cokoladove-tycinky_9/cokolada-milka_132" TargetMode="External"/><Relationship Id="rId4" Type="http://schemas.openxmlformats.org/officeDocument/2006/relationships/hyperlink" Target="http://eating-ch.blog.cz/rubrika/fit-figure" TargetMode="External"/><Relationship Id="rId9" Type="http://schemas.openxmlformats.org/officeDocument/2006/relationships/hyperlink" Target="http://www.zenyprozeny.cz/art/2806-kdyz-nevite-co-jite-aneb-nenechte-se-napalit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lekarna-valmez.cz/vite-ze-mleko-pul-zdravi" TargetMode="External"/><Relationship Id="rId13" Type="http://schemas.openxmlformats.org/officeDocument/2006/relationships/hyperlink" Target="http://random-orange-juice.blogspot.cz/" TargetMode="External"/><Relationship Id="rId3" Type="http://schemas.openxmlformats.org/officeDocument/2006/relationships/hyperlink" Target="http://www.cokoweb.cz/www-oeokoweb-cz/eshop/5-1-Laica-italske-bonbony/0/5/148-Laica-italske-bonbony-1kg-70ks" TargetMode="External"/><Relationship Id="rId7" Type="http://schemas.openxmlformats.org/officeDocument/2006/relationships/hyperlink" Target="http://eumenidas.blog.cz/1003/piti-kavy-oznacuje-osobnost" TargetMode="External"/><Relationship Id="rId12" Type="http://schemas.openxmlformats.org/officeDocument/2006/relationships/hyperlink" Target="http://en.wikipedia.org/wiki/File:Becher_Kakao_mit_Sahneh%C3%A4ubchen.JPG" TargetMode="External"/><Relationship Id="rId2" Type="http://schemas.openxmlformats.org/officeDocument/2006/relationships/hyperlink" Target="http://www.karamel.cz/cz/svatebni-dorty/kulat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apatisserie.cz/kavarna.html" TargetMode="External"/><Relationship Id="rId11" Type="http://schemas.openxmlformats.org/officeDocument/2006/relationships/hyperlink" Target="http://www.mimibazar.sk/recept.php?id=955" TargetMode="External"/><Relationship Id="rId5" Type="http://schemas.openxmlformats.org/officeDocument/2006/relationships/hyperlink" Target="http://www.fitlife.estranky.cz/clanky/rady/kolik-vody-vypit-.html" TargetMode="External"/><Relationship Id="rId15" Type="http://schemas.openxmlformats.org/officeDocument/2006/relationships/hyperlink" Target="http://viafamilia.cz/wp-content/uploads/2009/04/vajicko.jpg" TargetMode="External"/><Relationship Id="rId10" Type="http://schemas.openxmlformats.org/officeDocument/2006/relationships/hyperlink" Target="http://obrazky.superia.cz/napoje/kakao.php" TargetMode="External"/><Relationship Id="rId4" Type="http://schemas.openxmlformats.org/officeDocument/2006/relationships/hyperlink" Target="http://yuvasambad.blogspot.cz/2011/11/how-to-order-when-eating-out.html" TargetMode="External"/><Relationship Id="rId9" Type="http://schemas.openxmlformats.org/officeDocument/2006/relationships/hyperlink" Target="http://www.varimezdrave.cz/mandlove-mleko" TargetMode="External"/><Relationship Id="rId14" Type="http://schemas.openxmlformats.org/officeDocument/2006/relationships/hyperlink" Target="http://encyklopedie.cz247.cz/clanek/812642-coca-cola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9672581"/>
              </p:ext>
            </p:extLst>
          </p:nvPr>
        </p:nvGraphicFramePr>
        <p:xfrm>
          <a:off x="539552" y="908720"/>
          <a:ext cx="7772400" cy="254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rgbClr val="000000"/>
                </a:solidFill>
                <a:latin typeface="Calibri" pitchFamily="34" charset="0"/>
              </a:rPr>
              <a:t>Food  and  drink</a:t>
            </a:r>
            <a:endParaRPr lang="cs-CZ" b="1" dirty="0"/>
          </a:p>
        </p:txBody>
      </p:sp>
      <p:pic>
        <p:nvPicPr>
          <p:cNvPr id="2052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43450"/>
            <a:ext cx="54070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711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?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200" dirty="0" smtClean="0"/>
              <a:t> Do </a:t>
            </a:r>
            <a:r>
              <a:rPr lang="cs-CZ" sz="3200" dirty="0" err="1" smtClean="0"/>
              <a:t>you</a:t>
            </a:r>
            <a:r>
              <a:rPr lang="cs-CZ" sz="3200" dirty="0" smtClean="0"/>
              <a:t> </a:t>
            </a:r>
            <a:r>
              <a:rPr lang="cs-CZ" sz="3200" dirty="0" err="1" smtClean="0"/>
              <a:t>like</a:t>
            </a:r>
            <a:r>
              <a:rPr lang="cs-CZ" sz="3200" dirty="0" smtClean="0"/>
              <a:t>   cheese ?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/>
          </a:bodyPr>
          <a:lstStyle/>
          <a:p>
            <a:r>
              <a:rPr lang="cs-CZ" sz="3200" dirty="0" smtClean="0"/>
              <a:t> </a:t>
            </a:r>
            <a:r>
              <a:rPr lang="cs-CZ" sz="3200" dirty="0" err="1" smtClean="0"/>
              <a:t>Yes</a:t>
            </a:r>
            <a:r>
              <a:rPr lang="cs-CZ" sz="3200" dirty="0" smtClean="0"/>
              <a:t>, </a:t>
            </a:r>
            <a:r>
              <a:rPr lang="cs-CZ" sz="3200" dirty="0" smtClean="0">
                <a:solidFill>
                  <a:srgbClr val="0070C0"/>
                </a:solidFill>
              </a:rPr>
              <a:t>I do.    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0070C0"/>
                </a:solidFill>
              </a:rPr>
              <a:t>I </a:t>
            </a:r>
            <a:r>
              <a:rPr lang="cs-CZ" sz="3200" dirty="0" err="1" smtClean="0">
                <a:solidFill>
                  <a:srgbClr val="0070C0"/>
                </a:solidFill>
              </a:rPr>
              <a:t>like</a:t>
            </a:r>
            <a:r>
              <a:rPr lang="cs-CZ" sz="3200" dirty="0" smtClean="0">
                <a:solidFill>
                  <a:srgbClr val="0070C0"/>
                </a:solidFill>
              </a:rPr>
              <a:t>  /šunku /…………….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0070C0"/>
                </a:solidFill>
              </a:rPr>
              <a:t>I </a:t>
            </a:r>
            <a:r>
              <a:rPr lang="cs-CZ" sz="3200" dirty="0" err="1" smtClean="0">
                <a:solidFill>
                  <a:srgbClr val="0070C0"/>
                </a:solidFill>
              </a:rPr>
              <a:t>like</a:t>
            </a:r>
            <a:r>
              <a:rPr lang="cs-CZ" sz="3200" dirty="0" smtClean="0">
                <a:solidFill>
                  <a:srgbClr val="0070C0"/>
                </a:solidFill>
              </a:rPr>
              <a:t> /chleba/……………..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0070C0"/>
                </a:solidFill>
              </a:rPr>
              <a:t>I </a:t>
            </a:r>
            <a:r>
              <a:rPr lang="cs-CZ" sz="3200" dirty="0" err="1" smtClean="0">
                <a:solidFill>
                  <a:srgbClr val="0070C0"/>
                </a:solidFill>
              </a:rPr>
              <a:t>like</a:t>
            </a:r>
            <a:r>
              <a:rPr lang="cs-CZ" sz="3200" dirty="0" smtClean="0">
                <a:solidFill>
                  <a:srgbClr val="0070C0"/>
                </a:solidFill>
              </a:rPr>
              <a:t> /jogurt/ …………….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0070C0"/>
                </a:solidFill>
              </a:rPr>
              <a:t>I </a:t>
            </a:r>
            <a:r>
              <a:rPr lang="cs-CZ" sz="3200" dirty="0" err="1" smtClean="0">
                <a:solidFill>
                  <a:srgbClr val="0070C0"/>
                </a:solidFill>
              </a:rPr>
              <a:t>like</a:t>
            </a:r>
            <a:r>
              <a:rPr lang="cs-CZ" sz="3200" dirty="0" smtClean="0">
                <a:solidFill>
                  <a:srgbClr val="0070C0"/>
                </a:solidFill>
              </a:rPr>
              <a:t>  /kuře/   .……………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0070C0"/>
                </a:solidFill>
              </a:rPr>
              <a:t>I </a:t>
            </a:r>
            <a:r>
              <a:rPr lang="cs-CZ" sz="3200" dirty="0" err="1" smtClean="0">
                <a:solidFill>
                  <a:srgbClr val="0070C0"/>
                </a:solidFill>
              </a:rPr>
              <a:t>like</a:t>
            </a:r>
            <a:r>
              <a:rPr lang="cs-CZ" sz="3200" dirty="0" smtClean="0">
                <a:solidFill>
                  <a:srgbClr val="0070C0"/>
                </a:solidFill>
              </a:rPr>
              <a:t>  /džus/   ..…………..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solidFill>
            <a:srgbClr val="CA26BE"/>
          </a:solidFill>
        </p:spPr>
        <p:txBody>
          <a:bodyPr>
            <a:normAutofit/>
          </a:bodyPr>
          <a:lstStyle/>
          <a:p>
            <a:r>
              <a:rPr lang="cs-CZ" sz="3200" dirty="0" smtClean="0"/>
              <a:t>Do </a:t>
            </a:r>
            <a:r>
              <a:rPr lang="cs-CZ" sz="3200" dirty="0" err="1" smtClean="0"/>
              <a:t>you</a:t>
            </a:r>
            <a:r>
              <a:rPr lang="cs-CZ" sz="3200" dirty="0" smtClean="0"/>
              <a:t> </a:t>
            </a:r>
            <a:r>
              <a:rPr lang="cs-CZ" sz="3200" dirty="0" err="1" smtClean="0"/>
              <a:t>like</a:t>
            </a:r>
            <a:r>
              <a:rPr lang="cs-CZ" sz="3200" dirty="0" smtClean="0"/>
              <a:t> </a:t>
            </a:r>
            <a:r>
              <a:rPr lang="cs-CZ" sz="3200" dirty="0" err="1" smtClean="0"/>
              <a:t>tea</a:t>
            </a:r>
            <a:r>
              <a:rPr lang="cs-CZ" sz="3200" dirty="0" smtClean="0"/>
              <a:t> ?</a:t>
            </a:r>
            <a:endParaRPr lang="cs-CZ" sz="32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Yes</a:t>
            </a:r>
            <a:r>
              <a:rPr lang="cs-CZ" sz="3200" dirty="0" smtClean="0"/>
              <a:t>, 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like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err="1" smtClean="0"/>
              <a:t>tea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sp>
        <p:nvSpPr>
          <p:cNvPr id="12" name="Zaoblený obdélníkový popisek 11"/>
          <p:cNvSpPr/>
          <p:nvPr/>
        </p:nvSpPr>
        <p:spPr>
          <a:xfrm>
            <a:off x="4651739" y="2775230"/>
            <a:ext cx="1360421" cy="581762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endParaRPr lang="cs-CZ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Zaoblený obdélníkový popisek 12"/>
          <p:cNvSpPr/>
          <p:nvPr/>
        </p:nvSpPr>
        <p:spPr>
          <a:xfrm>
            <a:off x="4657200" y="3473581"/>
            <a:ext cx="1354960" cy="531483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BREAD</a:t>
            </a:r>
            <a:endParaRPr lang="cs-CZ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Zaoblený obdélníkový popisek 13"/>
          <p:cNvSpPr/>
          <p:nvPr/>
        </p:nvSpPr>
        <p:spPr>
          <a:xfrm>
            <a:off x="4696908" y="4093278"/>
            <a:ext cx="1315252" cy="48784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YOGHURT</a:t>
            </a:r>
            <a:endParaRPr lang="cs-CZ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Zaoblený obdélníkový popisek 14"/>
          <p:cNvSpPr/>
          <p:nvPr/>
        </p:nvSpPr>
        <p:spPr>
          <a:xfrm>
            <a:off x="4696908" y="4705927"/>
            <a:ext cx="1315252" cy="523273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CHICKEN</a:t>
            </a:r>
            <a:endParaRPr lang="cs-CZ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Zaoblený obdélníkový popisek 15"/>
          <p:cNvSpPr/>
          <p:nvPr/>
        </p:nvSpPr>
        <p:spPr>
          <a:xfrm>
            <a:off x="4696908" y="5445250"/>
            <a:ext cx="1315252" cy="504056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JUICE</a:t>
            </a:r>
            <a:endParaRPr lang="cs-CZ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42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 animBg="1"/>
      <p:bldP spid="10" grpId="0" build="p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don´ t  </a:t>
            </a:r>
            <a:r>
              <a:rPr lang="cs-CZ" dirty="0" err="1" smtClean="0"/>
              <a:t>you</a:t>
            </a:r>
            <a:r>
              <a:rPr lang="cs-CZ" dirty="0" smtClean="0"/>
              <a:t>  </a:t>
            </a:r>
            <a:r>
              <a:rPr lang="cs-CZ" dirty="0" err="1" smtClean="0"/>
              <a:t>like</a:t>
            </a:r>
            <a:r>
              <a:rPr lang="cs-CZ" dirty="0" smtClean="0"/>
              <a:t> ?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384929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No, </a:t>
            </a:r>
            <a:r>
              <a:rPr lang="cs-CZ" sz="3200" dirty="0" smtClean="0">
                <a:solidFill>
                  <a:srgbClr val="00B050"/>
                </a:solidFill>
              </a:rPr>
              <a:t>I don´ t.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00B050"/>
                </a:solidFill>
              </a:rPr>
              <a:t>I </a:t>
            </a:r>
            <a:r>
              <a:rPr lang="cs-CZ" sz="3200" dirty="0" err="1" smtClean="0">
                <a:solidFill>
                  <a:srgbClr val="00B050"/>
                </a:solidFill>
              </a:rPr>
              <a:t>don´t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like</a:t>
            </a:r>
            <a:r>
              <a:rPr lang="cs-CZ" sz="3200" dirty="0" smtClean="0">
                <a:solidFill>
                  <a:srgbClr val="00B050"/>
                </a:solidFill>
              </a:rPr>
              <a:t>    /mléko/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00B050"/>
                </a:solidFill>
              </a:rPr>
              <a:t>I </a:t>
            </a:r>
            <a:r>
              <a:rPr lang="cs-CZ" sz="3200" dirty="0" err="1" smtClean="0">
                <a:solidFill>
                  <a:srgbClr val="00B050"/>
                </a:solidFill>
              </a:rPr>
              <a:t>don´t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like</a:t>
            </a:r>
            <a:r>
              <a:rPr lang="cs-CZ" sz="3200" dirty="0" smtClean="0">
                <a:solidFill>
                  <a:srgbClr val="00B050"/>
                </a:solidFill>
              </a:rPr>
              <a:t>   /čokoládu/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00B050"/>
                </a:solidFill>
              </a:rPr>
              <a:t>I </a:t>
            </a:r>
            <a:r>
              <a:rPr lang="cs-CZ" sz="3200" dirty="0" err="1" smtClean="0">
                <a:solidFill>
                  <a:srgbClr val="00B050"/>
                </a:solidFill>
              </a:rPr>
              <a:t>don´t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like</a:t>
            </a:r>
            <a:r>
              <a:rPr lang="cs-CZ" sz="3200" dirty="0">
                <a:solidFill>
                  <a:srgbClr val="00B050"/>
                </a:solidFill>
              </a:rPr>
              <a:t> </a:t>
            </a:r>
            <a:r>
              <a:rPr lang="cs-CZ" sz="3200" dirty="0" smtClean="0">
                <a:solidFill>
                  <a:srgbClr val="00B050"/>
                </a:solidFill>
              </a:rPr>
              <a:t>  /vajíčka/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00B050"/>
                </a:solidFill>
              </a:rPr>
              <a:t>I </a:t>
            </a:r>
            <a:r>
              <a:rPr lang="cs-CZ" sz="3200" dirty="0" err="1" smtClean="0">
                <a:solidFill>
                  <a:srgbClr val="00B050"/>
                </a:solidFill>
              </a:rPr>
              <a:t>don´t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like</a:t>
            </a:r>
            <a:r>
              <a:rPr lang="cs-CZ" sz="3200" dirty="0">
                <a:solidFill>
                  <a:srgbClr val="00B050"/>
                </a:solidFill>
              </a:rPr>
              <a:t> </a:t>
            </a:r>
            <a:r>
              <a:rPr lang="cs-CZ" sz="3200" dirty="0" smtClean="0">
                <a:solidFill>
                  <a:srgbClr val="00B050"/>
                </a:solidFill>
              </a:rPr>
              <a:t>  /kolu/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00B050"/>
                </a:solidFill>
              </a:rPr>
              <a:t>I </a:t>
            </a:r>
            <a:r>
              <a:rPr lang="cs-CZ" sz="3200" dirty="0" err="1" smtClean="0">
                <a:solidFill>
                  <a:srgbClr val="00B050"/>
                </a:solidFill>
              </a:rPr>
              <a:t>don´t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like</a:t>
            </a:r>
            <a:r>
              <a:rPr lang="cs-CZ" sz="3200" dirty="0" smtClean="0">
                <a:solidFill>
                  <a:srgbClr val="00B050"/>
                </a:solidFill>
              </a:rPr>
              <a:t>   /máslo/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cs-CZ" sz="3200" dirty="0" smtClean="0"/>
              <a:t>Do </a:t>
            </a:r>
            <a:r>
              <a:rPr lang="cs-CZ" sz="3200" dirty="0" err="1" smtClean="0"/>
              <a:t>you</a:t>
            </a:r>
            <a:r>
              <a:rPr lang="cs-CZ" sz="3200" dirty="0" smtClean="0"/>
              <a:t> </a:t>
            </a:r>
            <a:r>
              <a:rPr lang="cs-CZ" sz="3200" dirty="0" err="1" smtClean="0"/>
              <a:t>like</a:t>
            </a:r>
            <a:r>
              <a:rPr lang="cs-CZ" sz="3200" dirty="0" smtClean="0"/>
              <a:t>  </a:t>
            </a:r>
            <a:r>
              <a:rPr lang="cs-CZ" sz="3200" dirty="0" err="1" smtClean="0"/>
              <a:t>sweets</a:t>
            </a:r>
            <a:r>
              <a:rPr lang="cs-CZ" sz="3200" dirty="0" smtClean="0"/>
              <a:t> ?</a:t>
            </a:r>
            <a:endParaRPr lang="cs-CZ" sz="3200" dirty="0"/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4"/>
          </p:nvPr>
        </p:nvSpPr>
        <p:spPr>
          <a:xfrm>
            <a:off x="4645025" y="2204863"/>
            <a:ext cx="4247455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err="1" smtClean="0"/>
              <a:t>No,</a:t>
            </a:r>
            <a:r>
              <a:rPr lang="cs-CZ" sz="3200" dirty="0" err="1" smtClean="0">
                <a:solidFill>
                  <a:srgbClr val="00B050"/>
                </a:solidFill>
              </a:rPr>
              <a:t>I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don´t</a:t>
            </a:r>
            <a:r>
              <a:rPr lang="cs-CZ" sz="3200" dirty="0" smtClean="0">
                <a:solidFill>
                  <a:srgbClr val="00B050"/>
                </a:solidFill>
              </a:rPr>
              <a:t>  </a:t>
            </a:r>
            <a:r>
              <a:rPr lang="cs-CZ" sz="3200" dirty="0" err="1" smtClean="0"/>
              <a:t>like</a:t>
            </a:r>
            <a:r>
              <a:rPr lang="cs-CZ" sz="3200" dirty="0" smtClean="0"/>
              <a:t> </a:t>
            </a:r>
            <a:r>
              <a:rPr lang="cs-CZ" sz="3200" dirty="0" err="1" smtClean="0"/>
              <a:t>sweets</a:t>
            </a:r>
            <a:r>
              <a:rPr lang="cs-CZ" sz="3200" dirty="0" smtClean="0"/>
              <a:t>.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00B050"/>
                </a:solidFill>
              </a:rPr>
              <a:t>………………..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00B050"/>
                </a:solidFill>
              </a:rPr>
              <a:t>………………..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00B050"/>
                </a:solidFill>
              </a:rPr>
              <a:t>………………..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00B050"/>
                </a:solidFill>
              </a:rPr>
              <a:t>………………..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00B050"/>
                </a:solidFill>
              </a:rPr>
              <a:t>………………..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sz="3200" dirty="0" smtClean="0"/>
              <a:t> Do </a:t>
            </a:r>
            <a:r>
              <a:rPr lang="cs-CZ" sz="3200" dirty="0" err="1" smtClean="0"/>
              <a:t>you</a:t>
            </a:r>
            <a:r>
              <a:rPr lang="cs-CZ" sz="3200" dirty="0" smtClean="0"/>
              <a:t> </a:t>
            </a:r>
            <a:r>
              <a:rPr lang="cs-CZ" sz="3200" dirty="0" err="1" smtClean="0"/>
              <a:t>like</a:t>
            </a:r>
            <a:r>
              <a:rPr lang="cs-CZ" sz="3200" dirty="0" smtClean="0"/>
              <a:t> </a:t>
            </a:r>
            <a:r>
              <a:rPr lang="cs-CZ" sz="3200" dirty="0" err="1" smtClean="0"/>
              <a:t>water</a:t>
            </a:r>
            <a:r>
              <a:rPr lang="cs-CZ" sz="3200" dirty="0"/>
              <a:t> </a:t>
            </a:r>
            <a:r>
              <a:rPr lang="cs-CZ" sz="3200" dirty="0" smtClean="0"/>
              <a:t>?</a:t>
            </a:r>
            <a:endParaRPr lang="cs-CZ" sz="3200" dirty="0"/>
          </a:p>
        </p:txBody>
      </p:sp>
      <p:sp>
        <p:nvSpPr>
          <p:cNvPr id="18" name="Vývojový diagram: alternativní postup 17"/>
          <p:cNvSpPr/>
          <p:nvPr/>
        </p:nvSpPr>
        <p:spPr>
          <a:xfrm>
            <a:off x="6923038" y="2852936"/>
            <a:ext cx="1537394" cy="54064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rgbClr val="FF0000"/>
                </a:solidFill>
              </a:rPr>
              <a:t>MILK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19" name="Vývojový diagram: alternativní postup 18"/>
          <p:cNvSpPr/>
          <p:nvPr/>
        </p:nvSpPr>
        <p:spPr>
          <a:xfrm>
            <a:off x="6952926" y="3521181"/>
            <a:ext cx="1507506" cy="55589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rgbClr val="FF0000"/>
                </a:solidFill>
              </a:rPr>
              <a:t>CHOCOLATE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0" name="Vývojový diagram: alternativní postup 19"/>
          <p:cNvSpPr/>
          <p:nvPr/>
        </p:nvSpPr>
        <p:spPr>
          <a:xfrm>
            <a:off x="6948264" y="4221088"/>
            <a:ext cx="1512168" cy="61264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rgbClr val="FF0000"/>
                </a:solidFill>
              </a:rPr>
              <a:t>EGGS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1" name="Vývojový diagram: alternativní postup 20"/>
          <p:cNvSpPr/>
          <p:nvPr/>
        </p:nvSpPr>
        <p:spPr>
          <a:xfrm>
            <a:off x="6923037" y="4941168"/>
            <a:ext cx="1537395" cy="61264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rgbClr val="FF0000"/>
                </a:solidFill>
              </a:rPr>
              <a:t>COKE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2" name="Vývojový diagram: alternativní postup 21"/>
          <p:cNvSpPr/>
          <p:nvPr/>
        </p:nvSpPr>
        <p:spPr>
          <a:xfrm>
            <a:off x="6948262" y="5676931"/>
            <a:ext cx="1512169" cy="61264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rgbClr val="FF0000"/>
                </a:solidFill>
              </a:rPr>
              <a:t>BUTTER</a:t>
            </a:r>
            <a:endParaRPr lang="cs-CZ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35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4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build="p" animBg="1"/>
      <p:bldP spid="17" grpId="0" build="p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396" y="260648"/>
            <a:ext cx="8229600" cy="936104"/>
          </a:xfrm>
          <a:solidFill>
            <a:srgbClr val="FFCCFF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Can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you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guess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the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missing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words</a:t>
            </a:r>
            <a:r>
              <a:rPr lang="cs-CZ" b="1" dirty="0" smtClean="0">
                <a:solidFill>
                  <a:srgbClr val="C00000"/>
                </a:solidFill>
              </a:rPr>
              <a:t> 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04492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: </a:t>
            </a:r>
          </a:p>
          <a:p>
            <a:r>
              <a:rPr lang="cs-CZ" dirty="0" err="1" smtClean="0"/>
              <a:t>An</a:t>
            </a:r>
            <a:r>
              <a:rPr lang="cs-CZ" dirty="0" smtClean="0"/>
              <a:t>          </a:t>
            </a:r>
            <a:r>
              <a:rPr lang="cs-CZ" dirty="0" err="1" smtClean="0"/>
              <a:t>for</a:t>
            </a:r>
            <a:r>
              <a:rPr lang="cs-CZ" dirty="0" smtClean="0"/>
              <a:t>  </a:t>
            </a:r>
            <a:r>
              <a:rPr lang="cs-CZ" dirty="0" err="1" smtClean="0"/>
              <a:t>Meg</a:t>
            </a:r>
            <a:r>
              <a:rPr lang="cs-CZ" dirty="0" smtClean="0"/>
              <a:t>, a           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Jake</a:t>
            </a:r>
            <a:r>
              <a:rPr lang="cs-CZ" dirty="0" smtClean="0"/>
              <a:t>, a         </a:t>
            </a:r>
            <a:r>
              <a:rPr lang="cs-CZ" dirty="0" err="1" smtClean="0"/>
              <a:t>for</a:t>
            </a:r>
            <a:r>
              <a:rPr lang="cs-CZ" dirty="0" smtClean="0"/>
              <a:t>  </a:t>
            </a:r>
          </a:p>
          <a:p>
            <a:endParaRPr lang="cs-CZ" dirty="0"/>
          </a:p>
          <a:p>
            <a:r>
              <a:rPr lang="cs-CZ" dirty="0" err="1" smtClean="0"/>
              <a:t>Pete</a:t>
            </a:r>
            <a:r>
              <a:rPr lang="cs-CZ" dirty="0" smtClean="0"/>
              <a:t>,             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Bruce</a:t>
            </a:r>
            <a:r>
              <a:rPr lang="cs-CZ" dirty="0" smtClean="0"/>
              <a:t>,              </a:t>
            </a:r>
            <a:r>
              <a:rPr lang="cs-CZ" dirty="0" err="1" smtClean="0"/>
              <a:t>for</a:t>
            </a:r>
            <a:r>
              <a:rPr lang="cs-CZ" dirty="0" smtClean="0"/>
              <a:t> Fred,</a:t>
            </a:r>
          </a:p>
          <a:p>
            <a:endParaRPr lang="cs-CZ" dirty="0"/>
          </a:p>
          <a:p>
            <a:r>
              <a:rPr lang="cs-CZ" dirty="0" smtClean="0"/>
              <a:t>           </a:t>
            </a:r>
            <a:r>
              <a:rPr lang="cs-CZ" dirty="0" err="1" smtClean="0"/>
              <a:t>for</a:t>
            </a:r>
            <a:r>
              <a:rPr lang="cs-CZ" dirty="0" smtClean="0"/>
              <a:t>  Sam.       And                 ?  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53" y="1865263"/>
            <a:ext cx="674141" cy="9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44" y="3087112"/>
            <a:ext cx="1003208" cy="75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1355" y="5945716"/>
            <a:ext cx="702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egg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53434" y="5952932"/>
            <a:ext cx="1075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sweet</a:t>
            </a:r>
            <a:endParaRPr lang="cs-CZ" sz="28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766045" y="5904280"/>
            <a:ext cx="80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tea</a:t>
            </a:r>
            <a:endParaRPr lang="cs-CZ" sz="28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361010" y="5951433"/>
            <a:ext cx="1052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bread</a:t>
            </a:r>
            <a:endParaRPr lang="cs-CZ" sz="28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642915" y="5937089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ham</a:t>
            </a:r>
            <a:endParaRPr lang="cs-CZ" sz="28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238688" y="5947343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juice</a:t>
            </a:r>
            <a:endParaRPr lang="cs-CZ" sz="28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746928" y="5951433"/>
            <a:ext cx="855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cake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76498" y="320683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,</a:t>
            </a:r>
            <a:endParaRPr lang="cs-CZ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25" y="5879812"/>
            <a:ext cx="101441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35" y="5947343"/>
            <a:ext cx="101441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5" y="5983099"/>
            <a:ext cx="101441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07" y="5940698"/>
            <a:ext cx="101441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45" y="5921249"/>
            <a:ext cx="101441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68" y="5892046"/>
            <a:ext cx="101441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30" y="5910221"/>
            <a:ext cx="101441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4" y="4171750"/>
            <a:ext cx="1014412" cy="90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14" y="3024296"/>
            <a:ext cx="955820" cy="73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69" y="4171750"/>
            <a:ext cx="1477607" cy="12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45" y="1849423"/>
            <a:ext cx="933944" cy="70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8200">
            <a:off x="1365874" y="2023471"/>
            <a:ext cx="905994" cy="64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849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cs-CZ" sz="5400" dirty="0" err="1" smtClean="0"/>
              <a:t>Thank</a:t>
            </a:r>
            <a:r>
              <a:rPr lang="cs-CZ" sz="5400" dirty="0" smtClean="0"/>
              <a:t>  </a:t>
            </a:r>
            <a:r>
              <a:rPr lang="cs-CZ" sz="5400" dirty="0" err="1" smtClean="0"/>
              <a:t>you</a:t>
            </a:r>
            <a:r>
              <a:rPr lang="cs-CZ" sz="5400" dirty="0" smtClean="0"/>
              <a:t>.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dirty="0"/>
              <a:t> </a:t>
            </a:r>
            <a:r>
              <a:rPr lang="cs-CZ" sz="6000" dirty="0" smtClean="0"/>
              <a:t>        </a:t>
            </a:r>
            <a:r>
              <a:rPr lang="cs-CZ" sz="6000" dirty="0" err="1" smtClean="0"/>
              <a:t>See</a:t>
            </a:r>
            <a:r>
              <a:rPr lang="cs-CZ" sz="6000" dirty="0" smtClean="0"/>
              <a:t> </a:t>
            </a:r>
            <a:r>
              <a:rPr lang="cs-CZ" sz="6000" dirty="0" err="1" smtClean="0"/>
              <a:t>you</a:t>
            </a:r>
            <a:r>
              <a:rPr lang="cs-CZ" sz="6000" dirty="0" smtClean="0"/>
              <a:t>  </a:t>
            </a:r>
            <a:r>
              <a:rPr lang="cs-CZ" sz="6000" dirty="0" err="1" smtClean="0"/>
              <a:t>next</a:t>
            </a:r>
            <a:r>
              <a:rPr lang="cs-CZ" sz="6000" dirty="0" smtClean="0"/>
              <a:t>        </a:t>
            </a:r>
          </a:p>
          <a:p>
            <a:pPr marL="0" indent="0">
              <a:buNone/>
            </a:pPr>
            <a:r>
              <a:rPr lang="cs-CZ" sz="6000" dirty="0" smtClean="0"/>
              <a:t>               </a:t>
            </a:r>
            <a:r>
              <a:rPr lang="cs-CZ" sz="6000" dirty="0" err="1" smtClean="0"/>
              <a:t>time</a:t>
            </a:r>
            <a:r>
              <a:rPr lang="cs-CZ" sz="6000" dirty="0" smtClean="0"/>
              <a:t>.</a:t>
            </a:r>
          </a:p>
          <a:p>
            <a:pPr marL="0" indent="0">
              <a:buNone/>
            </a:pPr>
            <a:r>
              <a:rPr lang="cs-CZ" sz="9600" dirty="0" smtClean="0"/>
              <a:t>    </a:t>
            </a:r>
            <a:r>
              <a:rPr lang="cs-CZ" sz="9600" dirty="0" err="1" smtClean="0"/>
              <a:t>Good</a:t>
            </a:r>
            <a:r>
              <a:rPr lang="cs-CZ" sz="9600" dirty="0" smtClean="0"/>
              <a:t> – </a:t>
            </a:r>
            <a:r>
              <a:rPr lang="cs-CZ" sz="9600" dirty="0" err="1" smtClean="0"/>
              <a:t>bye</a:t>
            </a:r>
            <a:r>
              <a:rPr lang="cs-CZ" sz="9600" dirty="0" smtClean="0"/>
              <a:t>. </a:t>
            </a:r>
            <a:endParaRPr lang="cs-CZ" sz="9600" dirty="0"/>
          </a:p>
          <a:p>
            <a:pPr marL="0" indent="0">
              <a:buNone/>
            </a:pP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532806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CCFF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Použité zdroje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74692" y="1228110"/>
            <a:ext cx="5721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Angličtina pro 4.ročník ZŠ – SPN 1997 – Marie Zahálková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74692" y="159744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2"/>
              </a:rPr>
              <a:t>http://recepty.snadno.eu/Pecivo.html?framebreaker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59901" y="1966774"/>
            <a:ext cx="7821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3"/>
              </a:rPr>
              <a:t>http://skramlikova.files.wordpress.com/2011/04/rohlc3adk-tukovc3bd.jpg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97067" y="2311197"/>
            <a:ext cx="4353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4"/>
              </a:rPr>
              <a:t>http://eating-ch.blog.cz/rubrika/fit-figure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59901" y="2680529"/>
            <a:ext cx="789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5"/>
              </a:rPr>
              <a:t>http://upload.wikimedia.org/wikipedia/commons/f/ff/NCI_clove_ham.jpg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59901" y="3083475"/>
            <a:ext cx="7606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6"/>
              </a:rPr>
              <a:t>http://www.vahala.cz/cs/fotogalerie/vyrobky-se-znackou-klasa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74692" y="640497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7"/>
              </a:rPr>
              <a:t>http://steamykitchen.com/126-szechuan-peppercorn-roasted-chicken.html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25651" y="4020052"/>
            <a:ext cx="7293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8"/>
              </a:rPr>
              <a:t>http://www.vcelapromoravskykras.cz/plisnovy-syr-niva/text.html?id=28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574692" y="4381819"/>
            <a:ext cx="835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9"/>
              </a:rPr>
              <a:t>http://www.zenyprozeny.cz/art/2806-kdyz-nevite-co-jite-aneb-nenechte-se-napalit/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544604" y="4765571"/>
            <a:ext cx="8491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10"/>
              </a:rPr>
              <a:t>http://www.fv-cafe.cz/katalog-zbozi/bonboniery-cokolady-cokoladove-tycinky_9/cokolada-milka_132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517402" y="5381731"/>
            <a:ext cx="8173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11"/>
              </a:rPr>
              <a:t>http://www.nakuprychle.eu/nakuprychle/eshop/4-1-Mlecne-vyrobky-tuky-vejce/82-3-Jogurty-nesmetanove-prichut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74692" y="6035644"/>
            <a:ext cx="2398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12"/>
              </a:rPr>
              <a:t>http://dbuklid.cz/caj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517402" y="3452807"/>
            <a:ext cx="7906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13"/>
              </a:rPr>
              <a:t>http://www.volba-spotrebitelu.cz/index.php/o-programu/historie/rocnik-2010-2/prihlasene-vyrobky-10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327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385" y="260648"/>
            <a:ext cx="8229600" cy="994122"/>
          </a:xfrm>
          <a:solidFill>
            <a:srgbClr val="FFCCFF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Použité  zdroje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6274" y="165411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2"/>
              </a:rPr>
              <a:t>http://www.karamel.cz/cz/svatebni-dorty/kulate/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43134" y="19261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3"/>
              </a:rPr>
              <a:t>http://www.cokoweb.cz/www-oeokoweb-cz/eshop/5-1-Laica-italske-bonbony/0/5/148-Laica-italske-bonbony-1kg-70ks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2724" y="2527813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4"/>
              </a:rPr>
              <a:t>http://yuvasambad.blogspot.cz/2011/11/how-to-order-when-eating-out.html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77772" y="2889989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5"/>
              </a:rPr>
              <a:t>http://www.fitlife.estranky.cz/clanky/rady/kolik-vody-vypit-.html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58385" y="3221725"/>
            <a:ext cx="4273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6"/>
              </a:rPr>
              <a:t>http://www.lapatisserie.cz/kavarna.html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85203" y="358904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7"/>
              </a:rPr>
              <a:t>http://eumenidas.blog.cz/1003/piti-kavy-oznacuje-osobnost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66020" y="3992303"/>
            <a:ext cx="7731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8"/>
              </a:rPr>
              <a:t>http://www.mlekarna-valmez.cz/vite-ze-mleko-pul-zdravi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85203" y="4323742"/>
            <a:ext cx="479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9"/>
              </a:rPr>
              <a:t>http://www.varimezdrave.cz/mandlove-mleko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85203" y="4693074"/>
            <a:ext cx="460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10"/>
              </a:rPr>
              <a:t>http://obrazky.superia.cz/napoje/kakao.php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501354" y="5062406"/>
            <a:ext cx="6111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11"/>
              </a:rPr>
              <a:t>http://www.mimibazar.sk/recept.php?id=955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501354" y="5431738"/>
            <a:ext cx="8441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12"/>
              </a:rPr>
              <a:t>http://en.wikipedia.org/wiki/File:Becher_Kakao_mit_Sahneh%C3%A4ubchen.JPG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501354" y="5801070"/>
            <a:ext cx="4289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13"/>
              </a:rPr>
              <a:t>http://random-orange-juice.blogspot.cz/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01354" y="6170402"/>
            <a:ext cx="7838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14"/>
              </a:rPr>
              <a:t>http://encyklopedie.cz247.cz/clanek/812642-coca-cola/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443134" y="137212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>
                <a:hlinkClick r:id="rId15"/>
              </a:rPr>
              <a:t>http://viafamilia.cz/wp-content/uploads/2009/04/vajicko.jpg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841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8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08266"/>
              </p:ext>
            </p:extLst>
          </p:nvPr>
        </p:nvGraphicFramePr>
        <p:xfrm>
          <a:off x="1475656" y="1412875"/>
          <a:ext cx="6168157" cy="2206016"/>
        </p:xfrm>
        <a:graphic>
          <a:graphicData uri="http://schemas.openxmlformats.org/drawingml/2006/table">
            <a:tbl>
              <a:tblPr/>
              <a:tblGrid>
                <a:gridCol w="3120157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Datum vytvoření projektu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leden 2012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Ročník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Popis prezentace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Zopakování a procvičení slovní zásoby tématu – Food  and  drink( jídlo a nápoje), spojení obrázků se slovy, užití v reálné situaci, mám/nemám rád  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468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2959" y="228600"/>
            <a:ext cx="6779731" cy="1039714"/>
          </a:xfrm>
          <a:solidFill>
            <a:srgbClr val="92D050"/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cs-CZ" dirty="0" smtClean="0"/>
              <a:t>Food   -  </a:t>
            </a:r>
            <a:r>
              <a:rPr lang="cs-CZ" dirty="0" err="1" smtClean="0"/>
              <a:t>What</a:t>
            </a:r>
            <a:r>
              <a:rPr lang="cs-CZ" dirty="0" smtClean="0"/>
              <a:t>  do </a:t>
            </a:r>
            <a:r>
              <a:rPr lang="cs-CZ" dirty="0" err="1" smtClean="0"/>
              <a:t>you</a:t>
            </a:r>
            <a:r>
              <a:rPr lang="cs-CZ" dirty="0" smtClean="0"/>
              <a:t>  </a:t>
            </a:r>
            <a:r>
              <a:rPr lang="cs-CZ" dirty="0" err="1" smtClean="0"/>
              <a:t>eat</a:t>
            </a:r>
            <a:r>
              <a:rPr lang="cs-CZ" dirty="0" smtClean="0"/>
              <a:t> ?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7" y="1459030"/>
            <a:ext cx="1629206" cy="122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95307" y="1345455"/>
            <a:ext cx="1584176" cy="211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60" y="1419463"/>
            <a:ext cx="1976480" cy="151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7610" rIns="4761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smtClean="0">
                <a:ln>
                  <a:noFill/>
                </a:ln>
                <a:solidFill>
                  <a:srgbClr val="9A9A9A"/>
                </a:solidFill>
                <a:effectLst/>
                <a:latin typeface="Verdana" pitchFamily="34" charset="0"/>
              </a:rPr>
              <a:t>Jihočeské máslo 82% 250 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cs-CZ" sz="10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                    </a:t>
            </a: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5" name="Picture 11" descr="Jihočeské máslo 82% 250 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32" y="4052909"/>
            <a:ext cx="1438627" cy="14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7610" rIns="4761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9A9A9A"/>
                </a:solidFill>
                <a:effectLst/>
                <a:latin typeface="Verdana" pitchFamily="34" charset="0"/>
              </a:rPr>
              <a:t>Jihočeské máslo 82% 250 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cs-CZ" sz="10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                    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Arial" pitchFamily="34" charset="0"/>
              </a:rPr>
              <a:t>-19</a:t>
            </a: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88144" y="2989966"/>
            <a:ext cx="103271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bread</a:t>
            </a:r>
            <a:endParaRPr lang="cs-CZ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117266" y="3082161"/>
            <a:ext cx="84362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eggs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114538" y="3062636"/>
            <a:ext cx="79765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rolls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88144" y="5607229"/>
            <a:ext cx="120097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/>
              <a:t>cheese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66732" y="5656611"/>
            <a:ext cx="109748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butter</a:t>
            </a:r>
            <a:endParaRPr lang="cs-CZ" sz="28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135450" y="5638049"/>
            <a:ext cx="132337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yoghurt</a:t>
            </a:r>
            <a:endParaRPr lang="cs-CZ" sz="28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903518" y="2920375"/>
            <a:ext cx="83227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/>
              <a:t>ham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45844" y="2989966"/>
            <a:ext cx="127919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chicken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81815" y="5752627"/>
            <a:ext cx="159800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chocolate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61142" y="5656611"/>
            <a:ext cx="83542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cake</a:t>
            </a:r>
            <a:endParaRPr lang="cs-CZ" sz="28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031773" y="5614439"/>
            <a:ext cx="105150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sweet</a:t>
            </a:r>
            <a:endParaRPr lang="cs-CZ" sz="28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78" y="1345455"/>
            <a:ext cx="1780639" cy="13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448" y="1435397"/>
            <a:ext cx="1840650" cy="122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7" y="4078605"/>
            <a:ext cx="1668842" cy="125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46105">
            <a:off x="3307546" y="4181253"/>
            <a:ext cx="1710751" cy="12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99" y="4181577"/>
            <a:ext cx="1150149" cy="141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26" y="4298973"/>
            <a:ext cx="1396539" cy="104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013" y="3877807"/>
            <a:ext cx="788699" cy="154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267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7" grpId="0" animBg="1"/>
      <p:bldP spid="8" grpId="0" animBg="1"/>
      <p:bldP spid="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eat</a:t>
            </a:r>
            <a:r>
              <a:rPr lang="cs-CZ" dirty="0"/>
              <a:t> 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043608" y="1556792"/>
            <a:ext cx="2133789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cs-CZ" sz="2800" dirty="0"/>
              <a:t>I    </a:t>
            </a:r>
            <a:r>
              <a:rPr lang="cs-CZ" sz="2800" dirty="0" err="1"/>
              <a:t>eat</a:t>
            </a:r>
            <a:r>
              <a:rPr lang="cs-CZ" sz="2800" dirty="0"/>
              <a:t>  ham.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219707" y="2257987"/>
            <a:ext cx="3709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/>
              <a:t>I </a:t>
            </a:r>
            <a:r>
              <a:rPr lang="cs-CZ" sz="2800" dirty="0" err="1"/>
              <a:t>eat</a:t>
            </a:r>
            <a:r>
              <a:rPr lang="cs-CZ" sz="2800" dirty="0"/>
              <a:t> </a:t>
            </a:r>
            <a:r>
              <a:rPr lang="cs-CZ" sz="2800" dirty="0" smtClean="0"/>
              <a:t>………………….</a:t>
            </a:r>
            <a:r>
              <a:rPr lang="cs-CZ" sz="2800" b="1" dirty="0" smtClean="0"/>
              <a:t>   </a:t>
            </a:r>
            <a:r>
              <a:rPr lang="cs-CZ" sz="2800" dirty="0" smtClean="0"/>
              <a:t>     </a:t>
            </a:r>
            <a:endParaRPr lang="cs-CZ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97988" y="1914276"/>
            <a:ext cx="1110116" cy="115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01908" y="2887710"/>
            <a:ext cx="3106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800" dirty="0"/>
              <a:t>I </a:t>
            </a:r>
            <a:r>
              <a:rPr lang="cs-CZ" sz="2800" dirty="0" err="1"/>
              <a:t>eat</a:t>
            </a:r>
            <a:r>
              <a:rPr lang="cs-CZ" sz="2800" dirty="0"/>
              <a:t> </a:t>
            </a:r>
            <a:r>
              <a:rPr lang="cs-CZ" sz="2800" dirty="0" smtClean="0"/>
              <a:t>………………...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1276456" y="3533292"/>
            <a:ext cx="3081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800" dirty="0"/>
              <a:t>I </a:t>
            </a:r>
            <a:r>
              <a:rPr lang="cs-CZ" sz="2800" dirty="0" err="1"/>
              <a:t>eat</a:t>
            </a:r>
            <a:r>
              <a:rPr lang="cs-CZ" sz="2800" dirty="0"/>
              <a:t> ………………….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07204" y="4206341"/>
            <a:ext cx="3090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800" dirty="0"/>
              <a:t>I </a:t>
            </a:r>
            <a:r>
              <a:rPr lang="cs-CZ" sz="2800" dirty="0" err="1"/>
              <a:t>eat</a:t>
            </a:r>
            <a:r>
              <a:rPr lang="cs-CZ" sz="2800" dirty="0" smtClean="0"/>
              <a:t>…………………..</a:t>
            </a:r>
            <a:endParaRPr lang="cs-CZ" sz="2800" dirty="0"/>
          </a:p>
        </p:txBody>
      </p:sp>
      <p:sp>
        <p:nvSpPr>
          <p:cNvPr id="12" name="Obdélník 11"/>
          <p:cNvSpPr/>
          <p:nvPr/>
        </p:nvSpPr>
        <p:spPr>
          <a:xfrm>
            <a:off x="1307618" y="4896748"/>
            <a:ext cx="3130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2800" dirty="0"/>
              <a:t>I </a:t>
            </a:r>
            <a:r>
              <a:rPr lang="cs-CZ" sz="2800" dirty="0" err="1"/>
              <a:t>eat</a:t>
            </a:r>
            <a:r>
              <a:rPr lang="cs-CZ" sz="2800" dirty="0"/>
              <a:t>……………………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336196" y="5702478"/>
            <a:ext cx="3130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2800" dirty="0"/>
              <a:t>I </a:t>
            </a:r>
            <a:r>
              <a:rPr lang="cs-CZ" sz="2800" dirty="0" err="1"/>
              <a:t>eat</a:t>
            </a:r>
            <a:r>
              <a:rPr lang="cs-CZ" sz="2800" dirty="0"/>
              <a:t>……………………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792">
            <a:off x="5610700" y="5596961"/>
            <a:ext cx="1077601" cy="8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aoblený obdélníkový popisek 15"/>
          <p:cNvSpPr/>
          <p:nvPr/>
        </p:nvSpPr>
        <p:spPr>
          <a:xfrm>
            <a:off x="2485412" y="2276872"/>
            <a:ext cx="1872208" cy="49356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eggs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7" name="Zaoblený obdélníkový popisek 16"/>
          <p:cNvSpPr/>
          <p:nvPr/>
        </p:nvSpPr>
        <p:spPr>
          <a:xfrm>
            <a:off x="2518621" y="3603926"/>
            <a:ext cx="1872208" cy="49356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chocolate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8" name="Zaoblený obdélníkový popisek 17"/>
          <p:cNvSpPr/>
          <p:nvPr/>
        </p:nvSpPr>
        <p:spPr>
          <a:xfrm>
            <a:off x="2485412" y="2953188"/>
            <a:ext cx="1872208" cy="49356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cheese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9" name="Zaoblený obdélníkový popisek 18"/>
          <p:cNvSpPr/>
          <p:nvPr/>
        </p:nvSpPr>
        <p:spPr>
          <a:xfrm>
            <a:off x="2594845" y="4364232"/>
            <a:ext cx="1872208" cy="49356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yoghurt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0" name="Zaoblený obdélníkový popisek 19"/>
          <p:cNvSpPr/>
          <p:nvPr/>
        </p:nvSpPr>
        <p:spPr>
          <a:xfrm>
            <a:off x="2594845" y="5065944"/>
            <a:ext cx="1872208" cy="49356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cake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1" name="Zaoblený obdélníkový popisek 20"/>
          <p:cNvSpPr/>
          <p:nvPr/>
        </p:nvSpPr>
        <p:spPr>
          <a:xfrm>
            <a:off x="2614152" y="5827361"/>
            <a:ext cx="1872208" cy="49356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bread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18" y="2770432"/>
            <a:ext cx="1222054" cy="92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704">
            <a:off x="4315968" y="3165038"/>
            <a:ext cx="1110296" cy="131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17" y="3794902"/>
            <a:ext cx="1022191" cy="124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60" y="4896748"/>
            <a:ext cx="1136505" cy="85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2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/>
      <p:bldP spid="6" grpId="0"/>
      <p:bldP spid="10" grpId="0"/>
      <p:bldP spid="12" grpId="0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cs-CZ" dirty="0" smtClean="0"/>
              <a:t>DRINKS – </a:t>
            </a:r>
            <a:r>
              <a:rPr lang="cs-CZ" dirty="0" err="1" smtClean="0"/>
              <a:t>What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drink ?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90" y="1501263"/>
            <a:ext cx="1034228" cy="15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6" y="1550339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90" y="4038833"/>
            <a:ext cx="1387178" cy="152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91542" y="3192748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milk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65497" y="3154438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juice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17080" y="3192748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water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57064" y="3209857"/>
            <a:ext cx="101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shake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9529" y="5828087"/>
            <a:ext cx="1084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coffee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129399" y="5870592"/>
            <a:ext cx="112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coke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685178" y="5870592"/>
            <a:ext cx="22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h</a:t>
            </a:r>
            <a:r>
              <a:rPr lang="cs-CZ" sz="2800" dirty="0" smtClean="0"/>
              <a:t>ot  </a:t>
            </a:r>
            <a:r>
              <a:rPr lang="cs-CZ" sz="2800" dirty="0" err="1" smtClean="0"/>
              <a:t>chocolate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26131" y="3217163"/>
            <a:ext cx="2213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m</a:t>
            </a:r>
            <a:r>
              <a:rPr lang="cs-CZ" sz="2800" dirty="0" err="1" smtClean="0"/>
              <a:t>ineral</a:t>
            </a:r>
            <a:r>
              <a:rPr lang="cs-CZ" sz="2800" dirty="0" smtClean="0"/>
              <a:t> </a:t>
            </a:r>
            <a:r>
              <a:rPr lang="cs-CZ" sz="2800" dirty="0" err="1" smtClean="0"/>
              <a:t>water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73155" y="5919264"/>
            <a:ext cx="650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tea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432345" y="5919264"/>
            <a:ext cx="1033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cocoa</a:t>
            </a:r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25" y="1380834"/>
            <a:ext cx="1243538" cy="18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8" y="3767566"/>
            <a:ext cx="1805187" cy="135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2" y="4896688"/>
            <a:ext cx="1278220" cy="102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25" y="4392165"/>
            <a:ext cx="1304884" cy="130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80" y="4494427"/>
            <a:ext cx="1603497" cy="120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905" y="1627451"/>
            <a:ext cx="1820158" cy="13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13" y="4392165"/>
            <a:ext cx="1605564" cy="130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34" y="1669376"/>
            <a:ext cx="1926340" cy="144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434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23612" y="260648"/>
            <a:ext cx="8291264" cy="1143000"/>
          </a:xfr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drink ?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1"/>
          </p:nvPr>
        </p:nvSpPr>
        <p:spPr>
          <a:xfrm>
            <a:off x="597231" y="1556792"/>
            <a:ext cx="4040188" cy="63976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cs-CZ" sz="3200" dirty="0" smtClean="0"/>
              <a:t> </a:t>
            </a:r>
            <a:endParaRPr lang="cs-CZ" sz="3200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2"/>
          </p:nvPr>
        </p:nvSpPr>
        <p:spPr>
          <a:xfrm>
            <a:off x="504863" y="2120834"/>
            <a:ext cx="2534289" cy="7756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smtClean="0"/>
              <a:t>  </a:t>
            </a:r>
            <a:r>
              <a:rPr lang="cs-CZ" dirty="0" smtClean="0"/>
              <a:t>     </a:t>
            </a:r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3"/>
          </p:nvPr>
        </p:nvSpPr>
        <p:spPr>
          <a:xfrm>
            <a:off x="527469" y="1587009"/>
            <a:ext cx="4041775" cy="639762"/>
          </a:xfrm>
          <a:noFill/>
        </p:spPr>
        <p:txBody>
          <a:bodyPr>
            <a:normAutofit/>
          </a:bodyPr>
          <a:lstStyle/>
          <a:p>
            <a:r>
              <a:rPr lang="cs-CZ" sz="3200" dirty="0" smtClean="0"/>
              <a:t>I drink  </a:t>
            </a:r>
            <a:r>
              <a:rPr lang="cs-CZ" sz="3200" dirty="0" err="1" smtClean="0"/>
              <a:t>mineral</a:t>
            </a:r>
            <a:r>
              <a:rPr lang="cs-CZ" sz="3200" dirty="0" smtClean="0"/>
              <a:t>  </a:t>
            </a:r>
            <a:r>
              <a:rPr lang="cs-CZ" sz="3200" dirty="0" err="1" smtClean="0"/>
              <a:t>water</a:t>
            </a:r>
            <a:endParaRPr lang="cs-CZ" sz="3200" dirty="0"/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4"/>
          </p:nvPr>
        </p:nvSpPr>
        <p:spPr>
          <a:xfrm>
            <a:off x="649914" y="2316888"/>
            <a:ext cx="4041775" cy="5912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dirty="0" smtClean="0"/>
              <a:t>I drink ……………………..</a:t>
            </a:r>
            <a:endParaRPr lang="cs-CZ" sz="28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11560" y="3026023"/>
            <a:ext cx="366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2800" dirty="0" smtClean="0"/>
              <a:t>I drink………………………</a:t>
            </a:r>
            <a:endParaRPr lang="cs-CZ" sz="2800" dirty="0"/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91" y="2192935"/>
            <a:ext cx="1001478" cy="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681884" y="3700353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2800" dirty="0" smtClean="0"/>
              <a:t>I drink …………………….</a:t>
            </a:r>
            <a:endParaRPr lang="cs-CZ" sz="28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69" y="4320514"/>
            <a:ext cx="913649" cy="86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14384" y="4388738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2800" dirty="0" smtClean="0"/>
              <a:t>I drink …………………….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830" y="5094619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2800" dirty="0" smtClean="0"/>
              <a:t>I  drink …………………..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5788381"/>
            <a:ext cx="3445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2800" dirty="0" smtClean="0"/>
              <a:t>I drink …………………..</a:t>
            </a:r>
            <a:endParaRPr lang="cs-CZ" sz="2800" dirty="0"/>
          </a:p>
        </p:txBody>
      </p:sp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03" y="5617839"/>
            <a:ext cx="1033956" cy="9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2264395" y="2276872"/>
            <a:ext cx="1872208" cy="49356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milk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9" name="Zaoblený obdélníkový popisek 18"/>
          <p:cNvSpPr/>
          <p:nvPr/>
        </p:nvSpPr>
        <p:spPr>
          <a:xfrm>
            <a:off x="2267744" y="3012346"/>
            <a:ext cx="1872208" cy="49356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tea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0" name="Zaoblený obdélníkový popisek 19"/>
          <p:cNvSpPr/>
          <p:nvPr/>
        </p:nvSpPr>
        <p:spPr>
          <a:xfrm>
            <a:off x="2249619" y="3658306"/>
            <a:ext cx="1872208" cy="49356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juice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1" name="Zaoblený obdélníkový popisek 20"/>
          <p:cNvSpPr/>
          <p:nvPr/>
        </p:nvSpPr>
        <p:spPr>
          <a:xfrm>
            <a:off x="2249619" y="4418398"/>
            <a:ext cx="1872208" cy="49356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water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Zaoblený obdélníkový popisek 21"/>
          <p:cNvSpPr/>
          <p:nvPr/>
        </p:nvSpPr>
        <p:spPr>
          <a:xfrm>
            <a:off x="2277037" y="5124279"/>
            <a:ext cx="1872208" cy="49356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cocoa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Zaoblený obdélníkový popisek 22"/>
          <p:cNvSpPr/>
          <p:nvPr/>
        </p:nvSpPr>
        <p:spPr>
          <a:xfrm>
            <a:off x="2286330" y="5851320"/>
            <a:ext cx="1872208" cy="49356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coke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51" y="2959445"/>
            <a:ext cx="1225838" cy="100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81" y="3471692"/>
            <a:ext cx="1193516" cy="91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81" y="4998534"/>
            <a:ext cx="677051" cy="79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188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 animBg="1"/>
      <p:bldP spid="16" grpId="0" build="p"/>
      <p:bldP spid="17" grpId="0" build="p"/>
      <p:bldP spid="31" grpId="0"/>
      <p:bldP spid="35" grpId="0"/>
      <p:bldP spid="2" grpId="0"/>
      <p:bldP spid="4" grpId="0"/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cs-CZ" dirty="0" err="1" smtClean="0">
                <a:solidFill>
                  <a:srgbClr val="FFFF00"/>
                </a:solidFill>
              </a:rPr>
              <a:t>Is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it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wrong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or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right</a:t>
            </a:r>
            <a:r>
              <a:rPr lang="cs-CZ" dirty="0" smtClean="0">
                <a:solidFill>
                  <a:srgbClr val="FFFF00"/>
                </a:solidFill>
              </a:rPr>
              <a:t> ?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3466728" cy="1029792"/>
          </a:xfrm>
        </p:spPr>
        <p:txBody>
          <a:bodyPr>
            <a:normAutofit/>
          </a:bodyPr>
          <a:lstStyle/>
          <a:p>
            <a:r>
              <a:rPr lang="cs-CZ" sz="3600" dirty="0" smtClean="0">
                <a:hlinkClick r:id="rId2" action="ppaction://hlinksldjump"/>
              </a:rPr>
              <a:t>I </a:t>
            </a:r>
            <a:r>
              <a:rPr lang="cs-CZ" sz="3600" dirty="0" err="1" smtClean="0">
                <a:hlinkClick r:id="rId2" action="ppaction://hlinksldjump"/>
              </a:rPr>
              <a:t>like</a:t>
            </a:r>
            <a:r>
              <a:rPr lang="cs-CZ" sz="3600" dirty="0" smtClean="0">
                <a:hlinkClick r:id="rId2" action="ppaction://hlinksldjump"/>
              </a:rPr>
              <a:t>   </a:t>
            </a:r>
            <a:r>
              <a:rPr lang="cs-CZ" sz="3600" dirty="0" err="1" smtClean="0">
                <a:hlinkClick r:id="rId2" action="ppaction://hlinksldjump"/>
              </a:rPr>
              <a:t>bread</a:t>
            </a:r>
            <a:r>
              <a:rPr lang="cs-CZ" sz="3600" dirty="0" smtClean="0">
                <a:hlinkClick r:id="rId2" action="ppaction://hlinksldjump"/>
              </a:rPr>
              <a:t>.</a:t>
            </a:r>
            <a:endParaRPr lang="cs-CZ" sz="3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88024" y="1988840"/>
            <a:ext cx="3600400" cy="648072"/>
          </a:xfrm>
        </p:spPr>
        <p:txBody>
          <a:bodyPr>
            <a:noAutofit/>
          </a:bodyPr>
          <a:lstStyle/>
          <a:p>
            <a:r>
              <a:rPr lang="cs-CZ" sz="3600" dirty="0" smtClean="0">
                <a:hlinkClick r:id="rId3" action="ppaction://hlinksldjump"/>
              </a:rPr>
              <a:t>I </a:t>
            </a:r>
            <a:r>
              <a:rPr lang="cs-CZ" sz="3600" dirty="0" err="1" smtClean="0">
                <a:hlinkClick r:id="rId3" action="ppaction://hlinksldjump"/>
              </a:rPr>
              <a:t>like</a:t>
            </a:r>
            <a:r>
              <a:rPr lang="cs-CZ" sz="3600" dirty="0" smtClean="0">
                <a:hlinkClick r:id="rId3" action="ppaction://hlinksldjump"/>
              </a:rPr>
              <a:t> </a:t>
            </a:r>
            <a:r>
              <a:rPr lang="cs-CZ" sz="3600" dirty="0" err="1" smtClean="0">
                <a:hlinkClick r:id="rId3" action="ppaction://hlinksldjump"/>
              </a:rPr>
              <a:t>chicken</a:t>
            </a:r>
            <a:r>
              <a:rPr lang="cs-CZ" sz="3600" dirty="0" smtClean="0">
                <a:hlinkClick r:id="rId3" action="ppaction://hlinksldjump"/>
              </a:rPr>
              <a:t>.</a:t>
            </a:r>
            <a:endParaRPr lang="cs-CZ" sz="3600" dirty="0"/>
          </a:p>
        </p:txBody>
      </p:sp>
      <p:pic>
        <p:nvPicPr>
          <p:cNvPr id="7" name="Picture 2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26882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2688569" cy="201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32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selý obličej 2"/>
          <p:cNvSpPr/>
          <p:nvPr/>
        </p:nvSpPr>
        <p:spPr>
          <a:xfrm>
            <a:off x="2843808" y="2060848"/>
            <a:ext cx="3816424" cy="324036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69269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wrong</a:t>
            </a:r>
            <a:r>
              <a:rPr lang="cs-CZ" dirty="0" smtClean="0"/>
              <a:t> </a:t>
            </a:r>
            <a:r>
              <a:rPr lang="cs-CZ" dirty="0" err="1" smtClean="0"/>
              <a:t>answer</a:t>
            </a:r>
            <a:endParaRPr lang="cs-CZ" dirty="0"/>
          </a:p>
        </p:txBody>
      </p:sp>
      <p:sp>
        <p:nvSpPr>
          <p:cNvPr id="5" name="Šipka doleva 4">
            <a:hlinkClick r:id="rId2" action="ppaction://hlinksldjump"/>
          </p:cNvPr>
          <p:cNvSpPr/>
          <p:nvPr/>
        </p:nvSpPr>
        <p:spPr>
          <a:xfrm>
            <a:off x="467544" y="5877272"/>
            <a:ext cx="115212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620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selý obličej 1"/>
          <p:cNvSpPr/>
          <p:nvPr/>
        </p:nvSpPr>
        <p:spPr>
          <a:xfrm>
            <a:off x="2843808" y="2060848"/>
            <a:ext cx="3816424" cy="324036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843808" y="6926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 </a:t>
            </a:r>
            <a:r>
              <a:rPr lang="cs-CZ" dirty="0" err="1" smtClean="0"/>
              <a:t>answer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Šipka doleva 3">
            <a:hlinkClick r:id="rId2" action="ppaction://hlinksldjump"/>
          </p:cNvPr>
          <p:cNvSpPr/>
          <p:nvPr/>
        </p:nvSpPr>
        <p:spPr>
          <a:xfrm rot="10800000">
            <a:off x="7164288" y="5733256"/>
            <a:ext cx="115212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426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505</Words>
  <Application>Microsoft Office PowerPoint</Application>
  <PresentationFormat>Předvádění na obrazovce (4:3)</PresentationFormat>
  <Paragraphs>159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Prezentace aplikace PowerPoint</vt:lpstr>
      <vt:lpstr>Food   -  What  do you  eat ?</vt:lpstr>
      <vt:lpstr>What do you eat ?</vt:lpstr>
      <vt:lpstr>DRINKS – What do you drink ?</vt:lpstr>
      <vt:lpstr> What do you drink ?</vt:lpstr>
      <vt:lpstr>Is it wrong or right ?</vt:lpstr>
      <vt:lpstr>Prezentace aplikace PowerPoint</vt:lpstr>
      <vt:lpstr>Prezentace aplikace PowerPoint</vt:lpstr>
      <vt:lpstr>What do you like ?</vt:lpstr>
      <vt:lpstr>What don´ t  you  like ?</vt:lpstr>
      <vt:lpstr>Can you guess the missing words ?</vt:lpstr>
      <vt:lpstr>Thank  you.</vt:lpstr>
      <vt:lpstr>Použité zdroje </vt:lpstr>
      <vt:lpstr>Použité  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Zetel</cp:lastModifiedBy>
  <cp:revision>80</cp:revision>
  <dcterms:modified xsi:type="dcterms:W3CDTF">2012-06-07T12:57:02Z</dcterms:modified>
</cp:coreProperties>
</file>