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30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1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4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92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7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9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0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1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6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69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5dvlDA_Ky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E33A6-B22E-4419-8A04-606E44797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STAROVĚKÝ ŘÍM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660DB-CF44-4435-839B-71C076D5C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POČÁTKY</a:t>
            </a:r>
          </a:p>
        </p:txBody>
      </p:sp>
    </p:spTree>
    <p:extLst>
      <p:ext uri="{BB962C8B-B14F-4D97-AF65-F5344CB8AC3E}">
        <p14:creationId xmlns:p14="http://schemas.microsoft.com/office/powerpoint/2010/main" val="356896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57484A-6155-4D90-BD4A-C5B6CCDB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itálie</a:t>
            </a:r>
            <a:r>
              <a:rPr lang="cs-CZ" dirty="0"/>
              <a:t> – přírodní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CF2AAF-76A2-4F38-BFEE-9E068DFFD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PŘÍRODNÍ PODMÍNKY</a:t>
            </a:r>
          </a:p>
          <a:p>
            <a:pPr lvl="1"/>
            <a:r>
              <a:rPr lang="cs-CZ" sz="2400" dirty="0"/>
              <a:t>sever Itálie velmi úrodný (obilí, ovoce, zelenina, víno, olivy)</a:t>
            </a:r>
          </a:p>
          <a:p>
            <a:pPr lvl="1"/>
            <a:r>
              <a:rPr lang="cs-CZ" sz="2400" dirty="0"/>
              <a:t>zbytek Apeniny – teplo, sucho (pastevectví)</a:t>
            </a:r>
          </a:p>
          <a:p>
            <a:pPr marL="457200" lvl="1" indent="0">
              <a:buNone/>
            </a:pPr>
            <a:endParaRPr lang="cs-CZ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/>
              <a:t>velké zásoby stavebního kamene a mramoru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/>
              <a:t>nutný dovoz kovů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C:\Users\Chudarkova\na DUM\Př morfologie\pšenice (3).JPG">
            <a:extLst>
              <a:ext uri="{FF2B5EF4-FFF2-40B4-BE49-F238E27FC236}">
                <a16:creationId xmlns:a16="http://schemas.microsoft.com/office/drawing/2014/main" id="{140C2CD1-E3E2-4D0C-B1DE-651733ED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191" y="-27611"/>
            <a:ext cx="2592459" cy="34566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hudarkova\na DUM\142.JPG">
            <a:extLst>
              <a:ext uri="{FF2B5EF4-FFF2-40B4-BE49-F238E27FC236}">
                <a16:creationId xmlns:a16="http://schemas.microsoft.com/office/drawing/2014/main" id="{6F62E84A-0334-4836-BC24-35731E83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25" y="3097747"/>
            <a:ext cx="3599801" cy="269985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C4C4F-718C-40D5-935D-CE21879B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osídlování </a:t>
            </a:r>
            <a:r>
              <a:rPr lang="cs-CZ" dirty="0" err="1"/>
              <a:t>itálie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D5C98-A0AA-4058-80F0-F72D69465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přicházejí kmeny </a:t>
            </a:r>
            <a:r>
              <a:rPr lang="cs-CZ" sz="2400" dirty="0" err="1"/>
              <a:t>Ligurů</a:t>
            </a:r>
            <a:r>
              <a:rPr lang="cs-CZ" sz="2400" dirty="0"/>
              <a:t>, Etrusků, </a:t>
            </a:r>
            <a:r>
              <a:rPr lang="cs-CZ" sz="2400" dirty="0" err="1"/>
              <a:t>Italiků</a:t>
            </a:r>
            <a:r>
              <a:rPr lang="cs-CZ" sz="2400" dirty="0"/>
              <a:t>, Latinů</a:t>
            </a:r>
          </a:p>
          <a:p>
            <a:r>
              <a:rPr lang="cs-CZ" sz="2400" dirty="0"/>
              <a:t>Itálie zprvu pod nadvládou Etrusků.</a:t>
            </a:r>
          </a:p>
          <a:p>
            <a:r>
              <a:rPr lang="cs-CZ" sz="2400" dirty="0"/>
              <a:t>Etruskové založili Řím a vládli v něm jako králové</a:t>
            </a:r>
          </a:p>
          <a:p>
            <a:pPr lvl="1"/>
            <a:r>
              <a:rPr lang="cs-CZ" sz="2400" dirty="0"/>
              <a:t>vyspělé zemědělství (zavlažování a vysoušení polí)</a:t>
            </a:r>
          </a:p>
          <a:p>
            <a:pPr lvl="1"/>
            <a:r>
              <a:rPr lang="cs-CZ" sz="2400" dirty="0"/>
              <a:t>nakonec poraženi Řeky</a:t>
            </a:r>
          </a:p>
          <a:p>
            <a:r>
              <a:rPr lang="cs-CZ" sz="2400" dirty="0"/>
              <a:t>Kolem roku 500 př. n. l. králové vyhnáni, vzniká </a:t>
            </a:r>
            <a:r>
              <a:rPr lang="cs-CZ" sz="2400" b="1" dirty="0"/>
              <a:t>republika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5159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3796A-57E0-41AD-BD78-9FA7E594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Etruská architektura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DEDEAB-518C-4776-B19B-B9BF40F9A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sz="2800" dirty="0"/>
              <a:t>používali oblouk </a:t>
            </a:r>
          </a:p>
          <a:p>
            <a:pPr lvl="1"/>
            <a:r>
              <a:rPr lang="cs-CZ" altLang="cs-CZ" sz="2800" dirty="0"/>
              <a:t>vznik nekropolí</a:t>
            </a:r>
          </a:p>
          <a:p>
            <a:pPr lvl="2"/>
            <a:r>
              <a:rPr lang="cs-CZ" altLang="cs-CZ" sz="2600" dirty="0"/>
              <a:t>pohřebiště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76EEB-70AB-413F-B329-57621DE1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35805" r="9999" b="39697"/>
          <a:stretch>
            <a:fillRect/>
          </a:stretch>
        </p:blipFill>
        <p:spPr bwMode="auto">
          <a:xfrm>
            <a:off x="5062094" y="1853754"/>
            <a:ext cx="2067811" cy="111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80E5BD-8373-4851-8F57-1A707EE9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14" y="1853754"/>
            <a:ext cx="2376237" cy="345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43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19C6FD-8D67-4D40-864E-DED76355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65" y="337625"/>
            <a:ext cx="3418894" cy="509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8AC8F73-9D6A-4F14-B7C2-55664B59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78" y="679592"/>
            <a:ext cx="2814491" cy="21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CED01-7389-4AD5-9C90-5E39CAAE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71" y="2993327"/>
            <a:ext cx="3987196" cy="26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B768A1-6363-4C8F-BABB-C6C0C9EBEA1F}"/>
              </a:ext>
            </a:extLst>
          </p:cNvPr>
          <p:cNvSpPr txBox="1"/>
          <p:nvPr/>
        </p:nvSpPr>
        <p:spPr>
          <a:xfrm>
            <a:off x="8778240" y="1069145"/>
            <a:ext cx="260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hrobky a nekropole</a:t>
            </a:r>
          </a:p>
        </p:txBody>
      </p:sp>
    </p:spTree>
    <p:extLst>
      <p:ext uri="{BB962C8B-B14F-4D97-AF65-F5344CB8AC3E}">
        <p14:creationId xmlns:p14="http://schemas.microsoft.com/office/powerpoint/2010/main" val="147795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EF81D-4D62-4450-A5C8-B19FB587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+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0B131E-F64F-407B-B815-F334C99EA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 z prezentace prosím přepsat do sešitu</a:t>
            </a:r>
          </a:p>
          <a:p>
            <a:r>
              <a:rPr lang="cs-CZ" dirty="0"/>
              <a:t>vypracovat stránky v pracovním sešitě 50 – 51, podle učebnice stránky 112 – 115</a:t>
            </a:r>
          </a:p>
          <a:p>
            <a:r>
              <a:rPr lang="cs-CZ" dirty="0"/>
              <a:t>odkazy</a:t>
            </a:r>
          </a:p>
          <a:p>
            <a:pPr lvl="1"/>
            <a:r>
              <a:rPr lang="cs-CZ" dirty="0">
                <a:hlinkClick r:id="rId2"/>
              </a:rPr>
              <a:t>https://www.youtube.com/watch?v=45dvlDA_Kyc</a:t>
            </a:r>
            <a:endParaRPr lang="cs-CZ" dirty="0"/>
          </a:p>
          <a:p>
            <a:pPr lvl="1"/>
            <a:r>
              <a:rPr lang="cs-CZ" dirty="0"/>
              <a:t>http://www.dejepis.com/ucebnice/rimska-republika/</a:t>
            </a:r>
          </a:p>
        </p:txBody>
      </p:sp>
    </p:spTree>
    <p:extLst>
      <p:ext uri="{BB962C8B-B14F-4D97-AF65-F5344CB8AC3E}">
        <p14:creationId xmlns:p14="http://schemas.microsoft.com/office/powerpoint/2010/main" val="340301327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195</TotalTime>
  <Words>156</Words>
  <Application>Microsoft Office PowerPoint</Application>
  <PresentationFormat>Širokoúhlá obrazovka</PresentationFormat>
  <Paragraphs>27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Courier New</vt:lpstr>
      <vt:lpstr>Gill Sans MT</vt:lpstr>
      <vt:lpstr>Galerie</vt:lpstr>
      <vt:lpstr>STAROVĚKÝ ŘÍM</vt:lpstr>
      <vt:lpstr>itálie – přírodní podmínky</vt:lpstr>
      <vt:lpstr>osídlování itálie</vt:lpstr>
      <vt:lpstr>Etruská architektura</vt:lpstr>
      <vt:lpstr>Prezentace aplikace PowerPoint</vt:lpstr>
      <vt:lpstr>zadání +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STAROVĚKÝ ŘÍM</dc:title>
  <dc:creator>Kšandová Jitka</dc:creator>
  <cp:lastModifiedBy>Kšandová Jitka</cp:lastModifiedBy>
  <cp:revision>5</cp:revision>
  <dcterms:created xsi:type="dcterms:W3CDTF">2020-03-25T14:50:59Z</dcterms:created>
  <dcterms:modified xsi:type="dcterms:W3CDTF">2020-03-26T08:04:45Z</dcterms:modified>
</cp:coreProperties>
</file>