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4" r:id="rId10"/>
    <p:sldId id="262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sandova.jitka@zsbrve.c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udpbs6HNM" TargetMode="External"/><Relationship Id="rId2" Type="http://schemas.openxmlformats.org/officeDocument/2006/relationships/hyperlink" Target="https://www.televizeseznam.cz/video/slavne-znacky/mercedes-2601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levizeseznam.cz/video/slavnedny/den-kdy-se-zrodilo-kino-22-brezen-150847" TargetMode="External"/><Relationship Id="rId5" Type="http://schemas.openxmlformats.org/officeDocument/2006/relationships/hyperlink" Target="https://www.televizeseznam.cz/video/slavnedny/den-kdy-lide-zacali-jezdit-auty-1-rijen-150672" TargetMode="External"/><Relationship Id="rId4" Type="http://schemas.openxmlformats.org/officeDocument/2006/relationships/hyperlink" Target="https://www.youtube.com/watch?v=-e6SxBZD72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s.wikipedia.org/wiki/Brat%C5%99i_Wrightov%C3%A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s.wikipedia.org/wiki/19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65D9C-8785-48FE-83AB-8FC878D55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Technika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3A29C3-D4B6-4D9E-B543-7667F9E28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přelom 19. a 20. století</a:t>
            </a:r>
          </a:p>
        </p:txBody>
      </p:sp>
    </p:spTree>
    <p:extLst>
      <p:ext uri="{BB962C8B-B14F-4D97-AF65-F5344CB8AC3E}">
        <p14:creationId xmlns:p14="http://schemas.microsoft.com/office/powerpoint/2010/main" val="16404031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FA3E4-02C0-4764-977B-ACC7FEA9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Film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8A971-02CA-45E9-BB3D-EE2EB72F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r>
              <a:rPr lang="cs-CZ" sz="2400" dirty="0"/>
              <a:t>bratři </a:t>
            </a:r>
            <a:r>
              <a:rPr lang="cs-CZ" sz="2400" dirty="0" err="1"/>
              <a:t>Lumiérové</a:t>
            </a:r>
            <a:endParaRPr lang="cs-CZ" sz="2400" dirty="0"/>
          </a:p>
          <a:p>
            <a:r>
              <a:rPr lang="cs-CZ" sz="2400" dirty="0"/>
              <a:t>zdokonalení promítací techniky</a:t>
            </a:r>
          </a:p>
          <a:p>
            <a:r>
              <a:rPr lang="cs-CZ" sz="2400" dirty="0"/>
              <a:t>první černobílý němý film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C65FA4-631C-444F-89AA-F891363C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3C58CC-6818-48FD-9CE0-B43BF88B7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B2694E9-2175-4647-803A-3AD63554C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26B318D9-273F-4A97-8F97-6D8FF0DE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77257" y="2196538"/>
            <a:ext cx="4613872" cy="3079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9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6D05BB2-41DB-4ED1-B4AD-08704216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dirty="0" err="1"/>
              <a:t>Guglielmo</a:t>
            </a:r>
            <a:r>
              <a:rPr lang="cs-CZ" dirty="0"/>
              <a:t> </a:t>
            </a:r>
            <a:r>
              <a:rPr lang="cs-CZ" dirty="0" err="1"/>
              <a:t>Marconi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01FDB7-EAB0-4F2E-9B2D-23672990B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sz="2400" dirty="0"/>
              <a:t>vysílání a příjem rádiových vln</a:t>
            </a:r>
          </a:p>
          <a:p>
            <a:r>
              <a:rPr lang="cs-CZ" sz="2400" dirty="0"/>
              <a:t>rádiový telegraf</a:t>
            </a:r>
          </a:p>
          <a:p>
            <a:r>
              <a:rPr lang="cs-CZ" sz="2400" dirty="0"/>
              <a:t>rozvoj rádia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9A29FC15-6F49-47A5-B132-343977192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6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C46F5-B793-45E8-934B-4E0B7421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pro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D77B9-87D0-4E67-A2D1-5807C18BB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/>
              <a:t>pište </a:t>
            </a:r>
            <a:r>
              <a:rPr lang="cs-CZ" dirty="0"/>
              <a:t>text z prezentace, vyfoťte a odešlete na </a:t>
            </a:r>
            <a:r>
              <a:rPr lang="cs-CZ" dirty="0">
                <a:hlinkClick r:id="rId2"/>
              </a:rPr>
              <a:t>ksandova.jitka@zsbrve.cz</a:t>
            </a:r>
            <a:r>
              <a:rPr lang="cs-CZ" dirty="0"/>
              <a:t> </a:t>
            </a:r>
          </a:p>
          <a:p>
            <a:r>
              <a:rPr lang="cs-CZ" dirty="0"/>
              <a:t>termín odevzdání – nejpozději do 26. 4. 2020</a:t>
            </a:r>
          </a:p>
          <a:p>
            <a:r>
              <a:rPr lang="cs-CZ" dirty="0"/>
              <a:t>test na internetu – odkaz bude zaslán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71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993B8-53D4-4A6D-ABBD-34F7E5DC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ED14AB-BF69-488B-92A3-7DE703D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učebnice s. 126 – 127</a:t>
            </a:r>
          </a:p>
          <a:p>
            <a:r>
              <a:rPr lang="cs-CZ" dirty="0">
                <a:hlinkClick r:id="rId2"/>
              </a:rPr>
              <a:t>https://www.televizeseznam.cz/video/slavne-znacky/mercedes-260137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https://www.youtube.com/watch?v=Pgudpbs6HNM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https://www.youtube.com/watch?v=-e6SxBZD72s</a:t>
            </a:r>
            <a:endParaRPr lang="cs-CZ" dirty="0"/>
          </a:p>
          <a:p>
            <a:r>
              <a:rPr lang="cs-CZ" dirty="0">
                <a:hlinkClick r:id="rId5"/>
              </a:rPr>
              <a:t>https://www.televizeseznam.cz/video/slavnedny/den-kdy-lide-zacali-jezdit-auty-1-rijen-150672</a:t>
            </a:r>
            <a:endParaRPr lang="cs-CZ" dirty="0"/>
          </a:p>
          <a:p>
            <a:r>
              <a:rPr lang="cs-CZ" dirty="0">
                <a:hlinkClick r:id="rId6"/>
              </a:rPr>
              <a:t>https://www.televizeseznam.cz/video/slavnedny/den-kdy-se-zrodilo-kino-22-brezen-150847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11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8E61A-3EC9-47F3-8C55-2F7C1950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8659830" cy="1049235"/>
          </a:xfrm>
        </p:spPr>
        <p:txBody>
          <a:bodyPr/>
          <a:lstStyle/>
          <a:p>
            <a:r>
              <a:rPr lang="cs-CZ" dirty="0"/>
              <a:t>Vědecký a technický pokrok na konci 19.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D01540-71FA-40B8-ACBE-43C3C962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nové možnosti dopravy, zábavy</a:t>
            </a:r>
          </a:p>
          <a:p>
            <a:r>
              <a:rPr lang="cs-CZ" sz="2400" dirty="0"/>
              <a:t>víra v pokrok</a:t>
            </a:r>
          </a:p>
          <a:p>
            <a:r>
              <a:rPr lang="cs-CZ" sz="2400" dirty="0"/>
              <a:t>hledání výkonnějších a spolehlivějších pohonů pro stroje</a:t>
            </a:r>
          </a:p>
        </p:txBody>
      </p:sp>
    </p:spTree>
    <p:extLst>
      <p:ext uri="{BB962C8B-B14F-4D97-AF65-F5344CB8AC3E}">
        <p14:creationId xmlns:p14="http://schemas.microsoft.com/office/powerpoint/2010/main" val="155579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9482A-A3BA-4EEC-9623-770D97F3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98514A-A7EF-48F3-A4A9-6CAFCB8D0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stále parní stroje</a:t>
            </a:r>
          </a:p>
          <a:p>
            <a:pPr marL="742950" lvl="2" indent="-342900">
              <a:buClr>
                <a:schemeClr val="hlink"/>
              </a:buClr>
            </a:pPr>
            <a:r>
              <a:rPr lang="cs-CZ" sz="2400" dirty="0"/>
              <a:t>lokomotivy + parníky</a:t>
            </a:r>
          </a:p>
          <a:p>
            <a:r>
              <a:rPr lang="cs-CZ" sz="2400" b="1" dirty="0"/>
              <a:t>80. léta 19. století: vynález spalovacího motoru</a:t>
            </a:r>
          </a:p>
          <a:p>
            <a:r>
              <a:rPr lang="cs-CZ" sz="2400" dirty="0"/>
              <a:t>vynálezce benzinového spalovacího motoru </a:t>
            </a:r>
            <a:r>
              <a:rPr lang="cs-CZ" sz="2400" b="1" dirty="0" err="1"/>
              <a:t>Nicolaus</a:t>
            </a:r>
            <a:r>
              <a:rPr lang="cs-CZ" sz="2400" b="1" dirty="0"/>
              <a:t> Otto 1876</a:t>
            </a:r>
          </a:p>
          <a:p>
            <a:r>
              <a:rPr lang="cs-CZ" sz="2400" b="1" dirty="0"/>
              <a:t>80. léta 19. století - motocykl</a:t>
            </a:r>
          </a:p>
          <a:p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9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6A9B5EA-A5F3-4001-ABA6-8D2B4C43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 err="1"/>
              <a:t>Gottlieb</a:t>
            </a:r>
            <a:r>
              <a:rPr lang="cs-CZ" dirty="0"/>
              <a:t> Daimler, </a:t>
            </a:r>
            <a:r>
              <a:rPr lang="cs-CZ" dirty="0" err="1"/>
              <a:t>karl</a:t>
            </a:r>
            <a:r>
              <a:rPr lang="cs-CZ" dirty="0"/>
              <a:t> </a:t>
            </a:r>
            <a:r>
              <a:rPr lang="cs-CZ" dirty="0" err="1"/>
              <a:t>benz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DCBB1-DCEC-4B13-B479-891E83F7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cs-CZ" dirty="0"/>
              <a:t>zdokonalili zážehový spalovací motor </a:t>
            </a:r>
          </a:p>
          <a:p>
            <a:pPr lvl="1"/>
            <a:r>
              <a:rPr lang="cs-CZ" dirty="0"/>
              <a:t>palivo benzín</a:t>
            </a:r>
          </a:p>
          <a:p>
            <a:r>
              <a:rPr lang="cs-CZ" b="1" dirty="0"/>
              <a:t>Karl Friedrich Michael </a:t>
            </a:r>
            <a:r>
              <a:rPr lang="cs-CZ" b="1" dirty="0" err="1"/>
              <a:t>Benz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konstruktér, který vyrobil </a:t>
            </a:r>
            <a:r>
              <a:rPr lang="cs-CZ" b="1" dirty="0"/>
              <a:t>první</a:t>
            </a:r>
            <a:r>
              <a:rPr lang="cs-CZ" dirty="0"/>
              <a:t> </a:t>
            </a:r>
            <a:r>
              <a:rPr lang="cs-CZ" b="1" dirty="0"/>
              <a:t>benzínový automobil na světě.</a:t>
            </a:r>
          </a:p>
          <a:p>
            <a:pPr lvl="1"/>
            <a:r>
              <a:rPr lang="cs-CZ" dirty="0"/>
              <a:t>rychlost 20 km/h</a:t>
            </a:r>
          </a:p>
          <a:p>
            <a:pPr lvl="1"/>
            <a:r>
              <a:rPr lang="cs-CZ" dirty="0"/>
              <a:t>Mercedes</a:t>
            </a:r>
          </a:p>
        </p:txBody>
      </p:sp>
      <p:pic>
        <p:nvPicPr>
          <p:cNvPr id="5" name="Picture 7" descr="448898_750451_2927_2088_548352ohne_titel-6-large">
            <a:extLst>
              <a:ext uri="{FF2B5EF4-FFF2-40B4-BE49-F238E27FC236}">
                <a16:creationId xmlns:a16="http://schemas.microsoft.com/office/drawing/2014/main" id="{D1CE0FB5-D0EB-4FC5-8340-B6323DD0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4411" y="1368807"/>
            <a:ext cx="4960442" cy="3534314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B99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Obsah obrázku kolo, motocykl, zaparkované, malé&#10;&#10;Popis byl vytvořen automaticky">
            <a:extLst>
              <a:ext uri="{FF2B5EF4-FFF2-40B4-BE49-F238E27FC236}">
                <a16:creationId xmlns:a16="http://schemas.microsoft.com/office/drawing/2014/main" id="{2D67C032-8AE5-4434-B19F-251B7A5B1A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69534" y="643467"/>
            <a:ext cx="7452931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61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E8EC89-86BC-4558-B010-53DF36A5A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CCDDFF-B9CC-494C-8BEE-2451CD79A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D87BDDA5-2168-4F99-B225-6454E059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>
            <a:normAutofit/>
          </a:bodyPr>
          <a:lstStyle/>
          <a:p>
            <a:r>
              <a:rPr lang="cs-CZ" dirty="0" err="1"/>
              <a:t>rudolf</a:t>
            </a:r>
            <a:r>
              <a:rPr lang="cs-CZ" dirty="0"/>
              <a:t> diesel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77EF3-E0BF-4719-9C15-8564B7D68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07401-D66A-4EC3-A325-596D6637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25184" cy="3450613"/>
          </a:xfrm>
        </p:spPr>
        <p:txBody>
          <a:bodyPr>
            <a:normAutofit/>
          </a:bodyPr>
          <a:lstStyle/>
          <a:p>
            <a:r>
              <a:rPr lang="cs-CZ" sz="2400" dirty="0"/>
              <a:t>výkonný vznětový motor</a:t>
            </a:r>
          </a:p>
          <a:p>
            <a:r>
              <a:rPr lang="cs-CZ" sz="2400" dirty="0"/>
              <a:t>palivo – nafta</a:t>
            </a:r>
          </a:p>
          <a:p>
            <a:r>
              <a:rPr lang="cs-CZ" sz="2400" dirty="0"/>
              <a:t>velká síla – pohon aut, lodí, ponorek, lokomotiv….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A175D6-DD92-42CF-87E7-45A2D5A75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640" y="1944239"/>
            <a:ext cx="2964032" cy="22230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6AEEA3-D27B-4B40-8060-A0667C39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396" y="1079198"/>
            <a:ext cx="2964033" cy="3952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DC397C-2B77-4200-B02F-47CA26CA2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AFA304-05B8-441F-BA73-B92E08BD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8F686-00DF-482B-AF6D-8A37F9CE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první automobil v </a:t>
            </a:r>
            <a:r>
              <a:rPr lang="cs-CZ" dirty="0" err="1"/>
              <a:t>čechách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A3F69-84AE-473A-B9ED-24A57937A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cs-CZ" sz="2800" dirty="0"/>
              <a:t>Kopřivnice</a:t>
            </a:r>
          </a:p>
          <a:p>
            <a:pPr lvl="1"/>
            <a:r>
              <a:rPr lang="cs-CZ" sz="2400" dirty="0"/>
              <a:t>automobil </a:t>
            </a:r>
            <a:r>
              <a:rPr lang="cs-CZ" sz="2400" dirty="0" err="1"/>
              <a:t>NW</a:t>
            </a:r>
            <a:r>
              <a:rPr lang="cs-CZ" sz="2400" dirty="0"/>
              <a:t> </a:t>
            </a:r>
            <a:r>
              <a:rPr lang="cs-CZ" sz="2400" dirty="0" err="1"/>
              <a:t>Präsident</a:t>
            </a:r>
            <a:endParaRPr lang="cs-CZ" sz="2400" dirty="0"/>
          </a:p>
          <a:p>
            <a:r>
              <a:rPr lang="cs-CZ" sz="2800" dirty="0"/>
              <a:t>dále firma </a:t>
            </a:r>
            <a:r>
              <a:rPr lang="cs-CZ" sz="2800" dirty="0" err="1"/>
              <a:t>Laurin</a:t>
            </a:r>
            <a:r>
              <a:rPr lang="cs-CZ" sz="2800" dirty="0"/>
              <a:t> &amp; Klement</a:t>
            </a:r>
          </a:p>
          <a:p>
            <a:endParaRPr lang="cs-CZ" dirty="0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C8D378B-3E69-4789-83F3-63045478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FB05BB9-2D11-4461-8B53-81E2267C5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6C96B5B-F117-4565-A934-F481329A9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NW Präsident – Wikipedie">
            <a:extLst>
              <a:ext uri="{FF2B5EF4-FFF2-40B4-BE49-F238E27FC236}">
                <a16:creationId xmlns:a16="http://schemas.microsoft.com/office/drawing/2014/main" id="{EF655A47-B9DF-4D2B-A80E-C257D1816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r="30689" b="1"/>
          <a:stretch/>
        </p:blipFill>
        <p:spPr bwMode="auto">
          <a:xfrm>
            <a:off x="6277257" y="2174242"/>
            <a:ext cx="2221445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přehrávání, žena, držení, hra&#10;&#10;Popis byl vytvořen automaticky">
            <a:extLst>
              <a:ext uri="{FF2B5EF4-FFF2-40B4-BE49-F238E27FC236}">
                <a16:creationId xmlns:a16="http://schemas.microsoft.com/office/drawing/2014/main" id="{9CCE246A-EF3E-4AA8-ACB9-D239B74AD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1" r="10969" b="2"/>
          <a:stretch/>
        </p:blipFill>
        <p:spPr>
          <a:xfrm>
            <a:off x="8666054" y="2178862"/>
            <a:ext cx="2221445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E1CD933-6B33-4E3B-9FD2-0DBE3F9C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Letectví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DD0456-22BD-4881-9972-D7471B0A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/>
              <a:t>1783 bratři </a:t>
            </a:r>
            <a:r>
              <a:rPr lang="cs-CZ" sz="2400" b="1" dirty="0" err="1"/>
              <a:t>Montgolfierové</a:t>
            </a:r>
            <a:r>
              <a:rPr lang="cs-CZ" sz="2400" b="1" dirty="0"/>
              <a:t> </a:t>
            </a:r>
          </a:p>
          <a:p>
            <a:pPr marL="742950" lvl="2" indent="-342900">
              <a:buClr>
                <a:schemeClr val="hlink"/>
              </a:buClr>
            </a:pPr>
            <a:r>
              <a:rPr lang="cs-CZ" sz="2400" b="1" dirty="0"/>
              <a:t>let horkovzdušného balónu</a:t>
            </a:r>
          </a:p>
          <a:p>
            <a:r>
              <a:rPr lang="cs-CZ" sz="2400" b="1" dirty="0"/>
              <a:t>1903 USA – </a:t>
            </a:r>
            <a:r>
              <a:rPr lang="cs-CZ" sz="2400" b="1" dirty="0" err="1"/>
              <a:t>Kitti</a:t>
            </a:r>
            <a:r>
              <a:rPr lang="cs-CZ" sz="2400" b="1" dirty="0"/>
              <a:t> </a:t>
            </a:r>
            <a:r>
              <a:rPr lang="cs-CZ" sz="2400" b="1" dirty="0" err="1"/>
              <a:t>Hawk</a:t>
            </a:r>
            <a:endParaRPr lang="cs-CZ" sz="2400" b="1" dirty="0"/>
          </a:p>
          <a:p>
            <a:pPr lvl="1"/>
            <a:r>
              <a:rPr lang="cs-CZ" sz="2400" b="1" dirty="0" err="1"/>
              <a:t>Wright</a:t>
            </a:r>
            <a:r>
              <a:rPr lang="cs-CZ" sz="2400" b="1" dirty="0"/>
              <a:t> </a:t>
            </a:r>
            <a:r>
              <a:rPr lang="cs-CZ" sz="2400" b="1" dirty="0" err="1"/>
              <a:t>Flyer</a:t>
            </a:r>
            <a:r>
              <a:rPr lang="cs-CZ" sz="2400" b="1" dirty="0"/>
              <a:t> - </a:t>
            </a:r>
            <a:r>
              <a:rPr lang="cs-CZ" sz="2400" b="1" dirty="0">
                <a:hlinkClick r:id="rId2" tooltip="Bratři Wrightov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bratři Wrightové</a:t>
            </a:r>
            <a:r>
              <a:rPr lang="cs-CZ" sz="2400" b="1" dirty="0"/>
              <a:t> </a:t>
            </a:r>
          </a:p>
          <a:p>
            <a:r>
              <a:rPr lang="cs-CZ" sz="2400" dirty="0"/>
              <a:t>1909 Evropa – Louis </a:t>
            </a:r>
            <a:r>
              <a:rPr lang="cs-CZ" sz="2400" dirty="0" err="1"/>
              <a:t>Blériot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přelet přes kanál La Manche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49BAD4-C7A6-4CDE-A834-6E1D05EF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09" y="1831789"/>
            <a:ext cx="4486644" cy="2916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874D2-1B21-4C4B-A116-BA84FD50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 err="1"/>
              <a:t>jan</a:t>
            </a:r>
            <a:r>
              <a:rPr lang="cs-CZ" dirty="0"/>
              <a:t> kašpar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D26922-312D-41C9-8891-DF8A1046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353951" cy="345061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první český pilot</a:t>
            </a:r>
          </a:p>
          <a:p>
            <a:r>
              <a:rPr lang="cs-CZ" sz="2400" dirty="0"/>
              <a:t>první úspěšný let </a:t>
            </a:r>
            <a:r>
              <a:rPr lang="cs-CZ" sz="2400" dirty="0">
                <a:hlinkClick r:id="rId2" tooltip="19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1910</a:t>
            </a:r>
            <a:r>
              <a:rPr lang="cs-CZ" sz="2400" dirty="0"/>
              <a:t>, kdy proletěl dráhu 2 km ve výši 20-25 metrů</a:t>
            </a:r>
          </a:p>
          <a:p>
            <a:r>
              <a:rPr lang="cs-CZ" sz="2400" dirty="0"/>
              <a:t>dálkový let z Pardubic do Prahy</a:t>
            </a:r>
          </a:p>
          <a:p>
            <a:pPr lvl="1"/>
            <a:r>
              <a:rPr lang="cs-CZ" sz="2400" dirty="0"/>
              <a:t>let </a:t>
            </a:r>
            <a:r>
              <a:rPr lang="cs-CZ" sz="2400" b="1" dirty="0"/>
              <a:t>Pardubice – Velká Chuchle</a:t>
            </a:r>
          </a:p>
          <a:p>
            <a:pPr lvl="1"/>
            <a:r>
              <a:rPr lang="cs-CZ" sz="2400" dirty="0"/>
              <a:t>rok 1911</a:t>
            </a:r>
          </a:p>
          <a:p>
            <a:pPr lvl="1"/>
            <a:r>
              <a:rPr lang="cs-CZ" sz="2400" dirty="0"/>
              <a:t>vzdálenost 121 km</a:t>
            </a:r>
            <a:endParaRPr lang="en-US" sz="2200" dirty="0"/>
          </a:p>
        </p:txBody>
      </p:sp>
      <p:pic>
        <p:nvPicPr>
          <p:cNvPr id="4" name="Zástupný obsah 3" descr="Obsah obrázku muž, oblečení, nošení, fotka&#10;&#10;Popis byl vytvořen automaticky">
            <a:extLst>
              <a:ext uri="{FF2B5EF4-FFF2-40B4-BE49-F238E27FC236}">
                <a16:creationId xmlns:a16="http://schemas.microsoft.com/office/drawing/2014/main" id="{322E5602-2256-4CF0-99D2-64A8BFCEB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439" y="2015733"/>
            <a:ext cx="1117246" cy="1643010"/>
          </a:xfrm>
          <a:prstGeom prst="rect">
            <a:avLst/>
          </a:prstGeom>
        </p:spPr>
      </p:pic>
      <p:pic>
        <p:nvPicPr>
          <p:cNvPr id="5" name="Obrázek 4" descr="Obsah obrázku fotka, muž, staré, nošení&#10;&#10;Popis byl vytvořen automaticky">
            <a:extLst>
              <a:ext uri="{FF2B5EF4-FFF2-40B4-BE49-F238E27FC236}">
                <a16:creationId xmlns:a16="http://schemas.microsoft.com/office/drawing/2014/main" id="{84F2E5EA-8C50-4B4C-8483-DCDAA76F8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88" y="3823334"/>
            <a:ext cx="2933948" cy="16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320</Words>
  <Application>Microsoft Office PowerPoint</Application>
  <PresentationFormat>Širokoúhlá obrazovka</PresentationFormat>
  <Paragraphs>60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Galerie</vt:lpstr>
      <vt:lpstr>Technika </vt:lpstr>
      <vt:lpstr>Vědecký a technický pokrok na konci 19. století</vt:lpstr>
      <vt:lpstr>Doprava</vt:lpstr>
      <vt:lpstr>Gottlieb Daimler, karl benz</vt:lpstr>
      <vt:lpstr>Prezentace aplikace PowerPoint</vt:lpstr>
      <vt:lpstr>rudolf diesel</vt:lpstr>
      <vt:lpstr>první automobil v čechách</vt:lpstr>
      <vt:lpstr>Letectví</vt:lpstr>
      <vt:lpstr>jan kašpar</vt:lpstr>
      <vt:lpstr>Film</vt:lpstr>
      <vt:lpstr>Guglielmo Marconi</vt:lpstr>
      <vt:lpstr>Pokyny pro práci</vt:lpstr>
      <vt:lpstr>zdroje informací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Technika</dc:title>
  <dc:creator>Kšandová Jitka</dc:creator>
  <cp:lastModifiedBy>Kšandová Jitka</cp:lastModifiedBy>
  <cp:revision>11</cp:revision>
  <dcterms:created xsi:type="dcterms:W3CDTF">2020-04-14T18:36:52Z</dcterms:created>
  <dcterms:modified xsi:type="dcterms:W3CDTF">2020-04-14T18:58:22Z</dcterms:modified>
</cp:coreProperties>
</file>