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63" r:id="rId6"/>
    <p:sldId id="262" r:id="rId7"/>
    <p:sldId id="264" r:id="rId8"/>
    <p:sldId id="265" r:id="rId9"/>
    <p:sldId id="266" r:id="rId10"/>
    <p:sldId id="267" r:id="rId11"/>
    <p:sldId id="269" r:id="rId12"/>
    <p:sldId id="271" r:id="rId13"/>
    <p:sldId id="272" r:id="rId14"/>
    <p:sldId id="273" r:id="rId15"/>
    <p:sldId id="275" r:id="rId16"/>
    <p:sldId id="274" r:id="rId17"/>
    <p:sldId id="270" r:id="rId18"/>
    <p:sldId id="278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4EE7C-2F9A-4356-9EEE-CCC0BD91C55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2B8498F-6096-4BB0-BE7B-9D4072BB27A2}">
      <dgm:prSet phldrT="[Text]"/>
      <dgm:spPr/>
      <dgm:t>
        <a:bodyPr/>
        <a:lstStyle/>
        <a:p>
          <a:r>
            <a:rPr lang="cs-CZ" dirty="0"/>
            <a:t>západní</a:t>
          </a:r>
        </a:p>
      </dgm:t>
    </dgm:pt>
    <dgm:pt modelId="{47F10675-AE71-4579-A0AD-9E2EEFAAC303}" type="parTrans" cxnId="{EA0F5126-7DC4-4CC2-B3F3-7BB0B447C440}">
      <dgm:prSet/>
      <dgm:spPr/>
      <dgm:t>
        <a:bodyPr/>
        <a:lstStyle/>
        <a:p>
          <a:endParaRPr lang="cs-CZ"/>
        </a:p>
      </dgm:t>
    </dgm:pt>
    <dgm:pt modelId="{99121B41-B2FF-4D54-BA7A-71F564327571}" type="sibTrans" cxnId="{EA0F5126-7DC4-4CC2-B3F3-7BB0B447C440}">
      <dgm:prSet/>
      <dgm:spPr/>
      <dgm:t>
        <a:bodyPr/>
        <a:lstStyle/>
        <a:p>
          <a:endParaRPr lang="cs-CZ"/>
        </a:p>
      </dgm:t>
    </dgm:pt>
    <dgm:pt modelId="{E3A8008F-3787-4E09-968D-7F3B70783049}">
      <dgm:prSet phldrT="[Text]"/>
      <dgm:spPr/>
      <dgm:t>
        <a:bodyPr/>
        <a:lstStyle/>
        <a:p>
          <a:r>
            <a:rPr lang="cs-CZ" dirty="0"/>
            <a:t>FR, VB</a:t>
          </a:r>
        </a:p>
      </dgm:t>
    </dgm:pt>
    <dgm:pt modelId="{7A882CC6-35D4-48BF-A094-7946F4306AAC}" type="parTrans" cxnId="{7FF3D5BB-24E1-4515-83A4-BF97EF6B19ED}">
      <dgm:prSet/>
      <dgm:spPr/>
      <dgm:t>
        <a:bodyPr/>
        <a:lstStyle/>
        <a:p>
          <a:endParaRPr lang="cs-CZ"/>
        </a:p>
      </dgm:t>
    </dgm:pt>
    <dgm:pt modelId="{8065D289-9442-4304-BF3A-2FA7C040B35E}" type="sibTrans" cxnId="{7FF3D5BB-24E1-4515-83A4-BF97EF6B19ED}">
      <dgm:prSet/>
      <dgm:spPr/>
      <dgm:t>
        <a:bodyPr/>
        <a:lstStyle/>
        <a:p>
          <a:endParaRPr lang="cs-CZ"/>
        </a:p>
      </dgm:t>
    </dgm:pt>
    <dgm:pt modelId="{FC9E5BB6-0A33-4510-9B27-3D92DA362B76}">
      <dgm:prSet phldrT="[Text]"/>
      <dgm:spPr/>
      <dgm:t>
        <a:bodyPr/>
        <a:lstStyle/>
        <a:p>
          <a:r>
            <a:rPr lang="cs-CZ" dirty="0"/>
            <a:t>východní</a:t>
          </a:r>
        </a:p>
      </dgm:t>
    </dgm:pt>
    <dgm:pt modelId="{26CD1E7E-D983-4EB1-9015-0FC57F9AAC38}" type="parTrans" cxnId="{1B5569FB-0ECE-4B9E-AFD3-E1776FE669C3}">
      <dgm:prSet/>
      <dgm:spPr/>
      <dgm:t>
        <a:bodyPr/>
        <a:lstStyle/>
        <a:p>
          <a:endParaRPr lang="cs-CZ"/>
        </a:p>
      </dgm:t>
    </dgm:pt>
    <dgm:pt modelId="{51B90547-9A3B-41E7-984D-1162EE5AFCBF}" type="sibTrans" cxnId="{1B5569FB-0ECE-4B9E-AFD3-E1776FE669C3}">
      <dgm:prSet/>
      <dgm:spPr/>
      <dgm:t>
        <a:bodyPr/>
        <a:lstStyle/>
        <a:p>
          <a:endParaRPr lang="cs-CZ"/>
        </a:p>
      </dgm:t>
    </dgm:pt>
    <dgm:pt modelId="{578CD022-9979-454B-BD67-3F2AB408BF3E}">
      <dgm:prSet phldrT="[Text]"/>
      <dgm:spPr/>
      <dgm:t>
        <a:bodyPr/>
        <a:lstStyle/>
        <a:p>
          <a:r>
            <a:rPr lang="cs-CZ" dirty="0"/>
            <a:t>Rusko</a:t>
          </a:r>
        </a:p>
      </dgm:t>
    </dgm:pt>
    <dgm:pt modelId="{E57CDC49-C592-40E4-A1B6-917C9BF225F5}" type="parTrans" cxnId="{FAC9AE04-82F7-4224-946E-346943128587}">
      <dgm:prSet/>
      <dgm:spPr/>
      <dgm:t>
        <a:bodyPr/>
        <a:lstStyle/>
        <a:p>
          <a:endParaRPr lang="cs-CZ"/>
        </a:p>
      </dgm:t>
    </dgm:pt>
    <dgm:pt modelId="{329621F7-E062-47B6-8220-CC45EBBEC9BD}" type="sibTrans" cxnId="{FAC9AE04-82F7-4224-946E-346943128587}">
      <dgm:prSet/>
      <dgm:spPr/>
      <dgm:t>
        <a:bodyPr/>
        <a:lstStyle/>
        <a:p>
          <a:endParaRPr lang="cs-CZ"/>
        </a:p>
      </dgm:t>
    </dgm:pt>
    <dgm:pt modelId="{3A960B60-974D-4C30-90BA-D78C6E7B7F81}">
      <dgm:prSet phldrT="[Text]"/>
      <dgm:spPr/>
      <dgm:t>
        <a:bodyPr/>
        <a:lstStyle/>
        <a:p>
          <a:r>
            <a:rPr lang="cs-CZ" dirty="0"/>
            <a:t>Německo, R-U</a:t>
          </a:r>
        </a:p>
      </dgm:t>
    </dgm:pt>
    <dgm:pt modelId="{779B3B2A-790A-4B0E-A40C-DCBB4F17F33B}" type="parTrans" cxnId="{ADE72C2D-759E-45D2-93FF-56D5EFDC2A38}">
      <dgm:prSet/>
      <dgm:spPr/>
      <dgm:t>
        <a:bodyPr/>
        <a:lstStyle/>
        <a:p>
          <a:endParaRPr lang="cs-CZ"/>
        </a:p>
      </dgm:t>
    </dgm:pt>
    <dgm:pt modelId="{626A97DD-7606-4A92-8B1D-9D7D9F7B3AB6}" type="sibTrans" cxnId="{ADE72C2D-759E-45D2-93FF-56D5EFDC2A38}">
      <dgm:prSet/>
      <dgm:spPr/>
      <dgm:t>
        <a:bodyPr/>
        <a:lstStyle/>
        <a:p>
          <a:endParaRPr lang="cs-CZ"/>
        </a:p>
      </dgm:t>
    </dgm:pt>
    <dgm:pt modelId="{FDFAAC7E-15FF-461B-AD8F-A993725EA8AE}">
      <dgm:prSet phldrT="[Text]"/>
      <dgm:spPr/>
      <dgm:t>
        <a:bodyPr/>
        <a:lstStyle/>
        <a:p>
          <a:r>
            <a:rPr lang="cs-CZ" dirty="0"/>
            <a:t>jižní – balkánská; Italská - 1915</a:t>
          </a:r>
        </a:p>
      </dgm:t>
    </dgm:pt>
    <dgm:pt modelId="{5FF95BAD-4D96-4F8E-8F16-4B95E010FC06}" type="parTrans" cxnId="{8F06CBF2-81E7-4511-B0D2-4C443517C3C5}">
      <dgm:prSet/>
      <dgm:spPr/>
      <dgm:t>
        <a:bodyPr/>
        <a:lstStyle/>
        <a:p>
          <a:endParaRPr lang="cs-CZ"/>
        </a:p>
      </dgm:t>
    </dgm:pt>
    <dgm:pt modelId="{79EFEA65-7863-4B2F-A97A-CBFD8AC8DA3E}" type="sibTrans" cxnId="{8F06CBF2-81E7-4511-B0D2-4C443517C3C5}">
      <dgm:prSet/>
      <dgm:spPr/>
      <dgm:t>
        <a:bodyPr/>
        <a:lstStyle/>
        <a:p>
          <a:endParaRPr lang="cs-CZ"/>
        </a:p>
      </dgm:t>
    </dgm:pt>
    <dgm:pt modelId="{C9CE6F3F-AF47-496B-A8B1-C45057E15F25}">
      <dgm:prSet phldrT="[Text]"/>
      <dgm:spPr/>
      <dgm:t>
        <a:bodyPr/>
        <a:lstStyle/>
        <a:p>
          <a:r>
            <a:rPr lang="cs-CZ" dirty="0"/>
            <a:t>R-U</a:t>
          </a:r>
        </a:p>
      </dgm:t>
    </dgm:pt>
    <dgm:pt modelId="{27BE2451-1B15-4942-8011-0510BF76C3B7}" type="parTrans" cxnId="{A03D4825-49DC-4903-A7D1-DDDD8A9E9FD6}">
      <dgm:prSet/>
      <dgm:spPr/>
      <dgm:t>
        <a:bodyPr/>
        <a:lstStyle/>
        <a:p>
          <a:endParaRPr lang="cs-CZ"/>
        </a:p>
      </dgm:t>
    </dgm:pt>
    <dgm:pt modelId="{9A4586AB-D2A2-4197-82AA-6849C9F14495}" type="sibTrans" cxnId="{A03D4825-49DC-4903-A7D1-DDDD8A9E9FD6}">
      <dgm:prSet/>
      <dgm:spPr/>
      <dgm:t>
        <a:bodyPr/>
        <a:lstStyle/>
        <a:p>
          <a:endParaRPr lang="cs-CZ"/>
        </a:p>
      </dgm:t>
    </dgm:pt>
    <dgm:pt modelId="{FCE0CB6E-A3BA-47F9-A049-EC6A8F7CB9B8}">
      <dgm:prSet phldrT="[Text]"/>
      <dgm:spPr/>
      <dgm:t>
        <a:bodyPr/>
        <a:lstStyle/>
        <a:p>
          <a:r>
            <a:rPr lang="cs-CZ" dirty="0"/>
            <a:t>Turecko, Bulharsko</a:t>
          </a:r>
        </a:p>
      </dgm:t>
    </dgm:pt>
    <dgm:pt modelId="{77845654-B366-48D5-B5FC-50CBD5B2F198}" type="parTrans" cxnId="{3EF01DEF-E330-477E-95F1-2F08C296BF1F}">
      <dgm:prSet/>
      <dgm:spPr/>
      <dgm:t>
        <a:bodyPr/>
        <a:lstStyle/>
        <a:p>
          <a:endParaRPr lang="cs-CZ"/>
        </a:p>
      </dgm:t>
    </dgm:pt>
    <dgm:pt modelId="{0E5344B5-33DB-4593-A1C2-A005609EC7B6}" type="sibTrans" cxnId="{3EF01DEF-E330-477E-95F1-2F08C296BF1F}">
      <dgm:prSet/>
      <dgm:spPr/>
      <dgm:t>
        <a:bodyPr/>
        <a:lstStyle/>
        <a:p>
          <a:endParaRPr lang="cs-CZ"/>
        </a:p>
      </dgm:t>
    </dgm:pt>
    <dgm:pt modelId="{8768CD75-3EF7-47BA-8EA0-9A0BB5120273}">
      <dgm:prSet phldrT="[Text]"/>
      <dgm:spPr/>
      <dgm:t>
        <a:bodyPr/>
        <a:lstStyle/>
        <a:p>
          <a:r>
            <a:rPr lang="cs-CZ" dirty="0"/>
            <a:t>Německo</a:t>
          </a:r>
        </a:p>
      </dgm:t>
    </dgm:pt>
    <dgm:pt modelId="{8DBE2D10-1368-4423-908F-928996C8783F}" type="parTrans" cxnId="{0BC0986E-1EB6-4B85-892E-BA3BD7D0BA19}">
      <dgm:prSet/>
      <dgm:spPr/>
      <dgm:t>
        <a:bodyPr/>
        <a:lstStyle/>
        <a:p>
          <a:endParaRPr lang="cs-CZ"/>
        </a:p>
      </dgm:t>
    </dgm:pt>
    <dgm:pt modelId="{DC7A5704-E21C-478A-9166-54820D9FCBB8}" type="sibTrans" cxnId="{0BC0986E-1EB6-4B85-892E-BA3BD7D0BA19}">
      <dgm:prSet/>
      <dgm:spPr/>
      <dgm:t>
        <a:bodyPr/>
        <a:lstStyle/>
        <a:p>
          <a:endParaRPr lang="cs-CZ"/>
        </a:p>
      </dgm:t>
    </dgm:pt>
    <dgm:pt modelId="{0BFA0E4D-7F2C-4CED-A95E-4496EAEA2DDB}" type="pres">
      <dgm:prSet presAssocID="{AA64EE7C-2F9A-4356-9EEE-CCC0BD91C55B}" presName="Name0" presStyleCnt="0">
        <dgm:presLayoutVars>
          <dgm:dir/>
          <dgm:animLvl val="lvl"/>
          <dgm:resizeHandles val="exact"/>
        </dgm:presLayoutVars>
      </dgm:prSet>
      <dgm:spPr/>
    </dgm:pt>
    <dgm:pt modelId="{15C7E941-5E44-4142-8D2D-A5C43546A662}" type="pres">
      <dgm:prSet presAssocID="{42B8498F-6096-4BB0-BE7B-9D4072BB27A2}" presName="composite" presStyleCnt="0"/>
      <dgm:spPr/>
    </dgm:pt>
    <dgm:pt modelId="{98A5A2E1-BC67-46E5-87B2-D4D52B15197A}" type="pres">
      <dgm:prSet presAssocID="{42B8498F-6096-4BB0-BE7B-9D4072BB27A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AE80AC2-AA91-4358-B6DE-6D7D58C3DB3E}" type="pres">
      <dgm:prSet presAssocID="{42B8498F-6096-4BB0-BE7B-9D4072BB27A2}" presName="desTx" presStyleLbl="alignAccFollowNode1" presStyleIdx="0" presStyleCnt="3" custLinFactNeighborX="-82" custLinFactNeighborY="-2506">
        <dgm:presLayoutVars>
          <dgm:bulletEnabled val="1"/>
        </dgm:presLayoutVars>
      </dgm:prSet>
      <dgm:spPr/>
    </dgm:pt>
    <dgm:pt modelId="{444C3725-1750-4913-B3B9-80F1C4D9454D}" type="pres">
      <dgm:prSet presAssocID="{99121B41-B2FF-4D54-BA7A-71F564327571}" presName="space" presStyleCnt="0"/>
      <dgm:spPr/>
    </dgm:pt>
    <dgm:pt modelId="{5FA2D6A0-E329-4E26-8DD1-25DC0AA1BA51}" type="pres">
      <dgm:prSet presAssocID="{FC9E5BB6-0A33-4510-9B27-3D92DA362B76}" presName="composite" presStyleCnt="0"/>
      <dgm:spPr/>
    </dgm:pt>
    <dgm:pt modelId="{56C4A6D3-7AED-4AE2-8529-889B3E5C2E15}" type="pres">
      <dgm:prSet presAssocID="{FC9E5BB6-0A33-4510-9B27-3D92DA362B7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A1A156C-D3B6-47C8-A076-736626366063}" type="pres">
      <dgm:prSet presAssocID="{FC9E5BB6-0A33-4510-9B27-3D92DA362B76}" presName="desTx" presStyleLbl="alignAccFollowNode1" presStyleIdx="1" presStyleCnt="3" custScaleX="138858" custScaleY="105167">
        <dgm:presLayoutVars>
          <dgm:bulletEnabled val="1"/>
        </dgm:presLayoutVars>
      </dgm:prSet>
      <dgm:spPr/>
    </dgm:pt>
    <dgm:pt modelId="{7518F845-D22C-4E40-8BEA-F112C1836854}" type="pres">
      <dgm:prSet presAssocID="{51B90547-9A3B-41E7-984D-1162EE5AFCBF}" presName="space" presStyleCnt="0"/>
      <dgm:spPr/>
    </dgm:pt>
    <dgm:pt modelId="{DE92AF8A-AA3F-4969-B4E9-529DC39F56C3}" type="pres">
      <dgm:prSet presAssocID="{FDFAAC7E-15FF-461B-AD8F-A993725EA8AE}" presName="composite" presStyleCnt="0"/>
      <dgm:spPr/>
    </dgm:pt>
    <dgm:pt modelId="{9838B22D-33B9-4146-A510-3BDB7800A97B}" type="pres">
      <dgm:prSet presAssocID="{FDFAAC7E-15FF-461B-AD8F-A993725EA8A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9A1711F-594F-4E3D-8827-E5C22BC848F7}" type="pres">
      <dgm:prSet presAssocID="{FDFAAC7E-15FF-461B-AD8F-A993725EA8A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AC9AE04-82F7-4224-946E-346943128587}" srcId="{FC9E5BB6-0A33-4510-9B27-3D92DA362B76}" destId="{578CD022-9979-454B-BD67-3F2AB408BF3E}" srcOrd="0" destOrd="0" parTransId="{E57CDC49-C592-40E4-A1B6-917C9BF225F5}" sibTransId="{329621F7-E062-47B6-8220-CC45EBBEC9BD}"/>
    <dgm:cxn modelId="{A03D4825-49DC-4903-A7D1-DDDD8A9E9FD6}" srcId="{FDFAAC7E-15FF-461B-AD8F-A993725EA8AE}" destId="{C9CE6F3F-AF47-496B-A8B1-C45057E15F25}" srcOrd="0" destOrd="0" parTransId="{27BE2451-1B15-4942-8011-0510BF76C3B7}" sibTransId="{9A4586AB-D2A2-4197-82AA-6849C9F14495}"/>
    <dgm:cxn modelId="{EA0F5126-7DC4-4CC2-B3F3-7BB0B447C440}" srcId="{AA64EE7C-2F9A-4356-9EEE-CCC0BD91C55B}" destId="{42B8498F-6096-4BB0-BE7B-9D4072BB27A2}" srcOrd="0" destOrd="0" parTransId="{47F10675-AE71-4579-A0AD-9E2EEFAAC303}" sibTransId="{99121B41-B2FF-4D54-BA7A-71F564327571}"/>
    <dgm:cxn modelId="{ADE72C2D-759E-45D2-93FF-56D5EFDC2A38}" srcId="{FC9E5BB6-0A33-4510-9B27-3D92DA362B76}" destId="{3A960B60-974D-4C30-90BA-D78C6E7B7F81}" srcOrd="1" destOrd="0" parTransId="{779B3B2A-790A-4B0E-A40C-DCBB4F17F33B}" sibTransId="{626A97DD-7606-4A92-8B1D-9D7D9F7B3AB6}"/>
    <dgm:cxn modelId="{0E8AFB2E-6CA5-4D07-AEFD-B97AE7922C13}" type="presOf" srcId="{578CD022-9979-454B-BD67-3F2AB408BF3E}" destId="{7A1A156C-D3B6-47C8-A076-736626366063}" srcOrd="0" destOrd="0" presId="urn:microsoft.com/office/officeart/2005/8/layout/hList1"/>
    <dgm:cxn modelId="{EE23B92F-5058-4800-AFE3-52C62A73EB42}" type="presOf" srcId="{FCE0CB6E-A3BA-47F9-A049-EC6A8F7CB9B8}" destId="{C9A1711F-594F-4E3D-8827-E5C22BC848F7}" srcOrd="0" destOrd="1" presId="urn:microsoft.com/office/officeart/2005/8/layout/hList1"/>
    <dgm:cxn modelId="{47A27A3E-59C1-4078-ADFD-4ABA76EDC582}" type="presOf" srcId="{C9CE6F3F-AF47-496B-A8B1-C45057E15F25}" destId="{C9A1711F-594F-4E3D-8827-E5C22BC848F7}" srcOrd="0" destOrd="0" presId="urn:microsoft.com/office/officeart/2005/8/layout/hList1"/>
    <dgm:cxn modelId="{EEB22341-CEFE-4F58-B510-E5D6F96F7399}" type="presOf" srcId="{FC9E5BB6-0A33-4510-9B27-3D92DA362B76}" destId="{56C4A6D3-7AED-4AE2-8529-889B3E5C2E15}" srcOrd="0" destOrd="0" presId="urn:microsoft.com/office/officeart/2005/8/layout/hList1"/>
    <dgm:cxn modelId="{82F07161-44CD-409D-BA45-C538987105E3}" type="presOf" srcId="{42B8498F-6096-4BB0-BE7B-9D4072BB27A2}" destId="{98A5A2E1-BC67-46E5-87B2-D4D52B15197A}" srcOrd="0" destOrd="0" presId="urn:microsoft.com/office/officeart/2005/8/layout/hList1"/>
    <dgm:cxn modelId="{267C224B-35AA-47E7-89D8-FA89FAF68B65}" type="presOf" srcId="{AA64EE7C-2F9A-4356-9EEE-CCC0BD91C55B}" destId="{0BFA0E4D-7F2C-4CED-A95E-4496EAEA2DDB}" srcOrd="0" destOrd="0" presId="urn:microsoft.com/office/officeart/2005/8/layout/hList1"/>
    <dgm:cxn modelId="{7B6D684E-EA0B-48E8-AE31-6817558CB987}" type="presOf" srcId="{3A960B60-974D-4C30-90BA-D78C6E7B7F81}" destId="{7A1A156C-D3B6-47C8-A076-736626366063}" srcOrd="0" destOrd="1" presId="urn:microsoft.com/office/officeart/2005/8/layout/hList1"/>
    <dgm:cxn modelId="{0BC0986E-1EB6-4B85-892E-BA3BD7D0BA19}" srcId="{42B8498F-6096-4BB0-BE7B-9D4072BB27A2}" destId="{8768CD75-3EF7-47BA-8EA0-9A0BB5120273}" srcOrd="1" destOrd="0" parTransId="{8DBE2D10-1368-4423-908F-928996C8783F}" sibTransId="{DC7A5704-E21C-478A-9166-54820D9FCBB8}"/>
    <dgm:cxn modelId="{F08B7B52-638C-4B0E-A3B1-8AC3AD6493D4}" type="presOf" srcId="{FDFAAC7E-15FF-461B-AD8F-A993725EA8AE}" destId="{9838B22D-33B9-4146-A510-3BDB7800A97B}" srcOrd="0" destOrd="0" presId="urn:microsoft.com/office/officeart/2005/8/layout/hList1"/>
    <dgm:cxn modelId="{7FF3D5BB-24E1-4515-83A4-BF97EF6B19ED}" srcId="{42B8498F-6096-4BB0-BE7B-9D4072BB27A2}" destId="{E3A8008F-3787-4E09-968D-7F3B70783049}" srcOrd="0" destOrd="0" parTransId="{7A882CC6-35D4-48BF-A094-7946F4306AAC}" sibTransId="{8065D289-9442-4304-BF3A-2FA7C040B35E}"/>
    <dgm:cxn modelId="{313A4BD9-D170-414D-B12D-B9187F34B681}" type="presOf" srcId="{8768CD75-3EF7-47BA-8EA0-9A0BB5120273}" destId="{AAE80AC2-AA91-4358-B6DE-6D7D58C3DB3E}" srcOrd="0" destOrd="1" presId="urn:microsoft.com/office/officeart/2005/8/layout/hList1"/>
    <dgm:cxn modelId="{3EF01DEF-E330-477E-95F1-2F08C296BF1F}" srcId="{FDFAAC7E-15FF-461B-AD8F-A993725EA8AE}" destId="{FCE0CB6E-A3BA-47F9-A049-EC6A8F7CB9B8}" srcOrd="1" destOrd="0" parTransId="{77845654-B366-48D5-B5FC-50CBD5B2F198}" sibTransId="{0E5344B5-33DB-4593-A1C2-A005609EC7B6}"/>
    <dgm:cxn modelId="{8F06CBF2-81E7-4511-B0D2-4C443517C3C5}" srcId="{AA64EE7C-2F9A-4356-9EEE-CCC0BD91C55B}" destId="{FDFAAC7E-15FF-461B-AD8F-A993725EA8AE}" srcOrd="2" destOrd="0" parTransId="{5FF95BAD-4D96-4F8E-8F16-4B95E010FC06}" sibTransId="{79EFEA65-7863-4B2F-A97A-CBFD8AC8DA3E}"/>
    <dgm:cxn modelId="{1B5569FB-0ECE-4B9E-AFD3-E1776FE669C3}" srcId="{AA64EE7C-2F9A-4356-9EEE-CCC0BD91C55B}" destId="{FC9E5BB6-0A33-4510-9B27-3D92DA362B76}" srcOrd="1" destOrd="0" parTransId="{26CD1E7E-D983-4EB1-9015-0FC57F9AAC38}" sibTransId="{51B90547-9A3B-41E7-984D-1162EE5AFCBF}"/>
    <dgm:cxn modelId="{D0FC2BFC-DC1B-4851-A118-FC59C5CD74A6}" type="presOf" srcId="{E3A8008F-3787-4E09-968D-7F3B70783049}" destId="{AAE80AC2-AA91-4358-B6DE-6D7D58C3DB3E}" srcOrd="0" destOrd="0" presId="urn:microsoft.com/office/officeart/2005/8/layout/hList1"/>
    <dgm:cxn modelId="{E4CBC13A-BFE5-431B-A450-A080B6C67F3D}" type="presParOf" srcId="{0BFA0E4D-7F2C-4CED-A95E-4496EAEA2DDB}" destId="{15C7E941-5E44-4142-8D2D-A5C43546A662}" srcOrd="0" destOrd="0" presId="urn:microsoft.com/office/officeart/2005/8/layout/hList1"/>
    <dgm:cxn modelId="{2A382E5C-17B2-47CF-8BA3-017BC7B55A66}" type="presParOf" srcId="{15C7E941-5E44-4142-8D2D-A5C43546A662}" destId="{98A5A2E1-BC67-46E5-87B2-D4D52B15197A}" srcOrd="0" destOrd="0" presId="urn:microsoft.com/office/officeart/2005/8/layout/hList1"/>
    <dgm:cxn modelId="{6802CC12-40EA-432A-A799-DC0BBB64FC4C}" type="presParOf" srcId="{15C7E941-5E44-4142-8D2D-A5C43546A662}" destId="{AAE80AC2-AA91-4358-B6DE-6D7D58C3DB3E}" srcOrd="1" destOrd="0" presId="urn:microsoft.com/office/officeart/2005/8/layout/hList1"/>
    <dgm:cxn modelId="{286FE338-17C2-4841-82FF-52E39D359C54}" type="presParOf" srcId="{0BFA0E4D-7F2C-4CED-A95E-4496EAEA2DDB}" destId="{444C3725-1750-4913-B3B9-80F1C4D9454D}" srcOrd="1" destOrd="0" presId="urn:microsoft.com/office/officeart/2005/8/layout/hList1"/>
    <dgm:cxn modelId="{AA755787-B40A-4022-874D-1AB23268B2AF}" type="presParOf" srcId="{0BFA0E4D-7F2C-4CED-A95E-4496EAEA2DDB}" destId="{5FA2D6A0-E329-4E26-8DD1-25DC0AA1BA51}" srcOrd="2" destOrd="0" presId="urn:microsoft.com/office/officeart/2005/8/layout/hList1"/>
    <dgm:cxn modelId="{C36D1793-67C1-431B-AC95-7DC88A40E9FB}" type="presParOf" srcId="{5FA2D6A0-E329-4E26-8DD1-25DC0AA1BA51}" destId="{56C4A6D3-7AED-4AE2-8529-889B3E5C2E15}" srcOrd="0" destOrd="0" presId="urn:microsoft.com/office/officeart/2005/8/layout/hList1"/>
    <dgm:cxn modelId="{4A685BC2-4CE6-4616-883F-E55247F268F8}" type="presParOf" srcId="{5FA2D6A0-E329-4E26-8DD1-25DC0AA1BA51}" destId="{7A1A156C-D3B6-47C8-A076-736626366063}" srcOrd="1" destOrd="0" presId="urn:microsoft.com/office/officeart/2005/8/layout/hList1"/>
    <dgm:cxn modelId="{F356D0E3-728F-49EB-A111-62C0FF291286}" type="presParOf" srcId="{0BFA0E4D-7F2C-4CED-A95E-4496EAEA2DDB}" destId="{7518F845-D22C-4E40-8BEA-F112C1836854}" srcOrd="3" destOrd="0" presId="urn:microsoft.com/office/officeart/2005/8/layout/hList1"/>
    <dgm:cxn modelId="{BAA90335-E0E3-4D16-9380-A87B570F1392}" type="presParOf" srcId="{0BFA0E4D-7F2C-4CED-A95E-4496EAEA2DDB}" destId="{DE92AF8A-AA3F-4969-B4E9-529DC39F56C3}" srcOrd="4" destOrd="0" presId="urn:microsoft.com/office/officeart/2005/8/layout/hList1"/>
    <dgm:cxn modelId="{D8788F87-C55C-474F-BDB9-2C9E5CF107D0}" type="presParOf" srcId="{DE92AF8A-AA3F-4969-B4E9-529DC39F56C3}" destId="{9838B22D-33B9-4146-A510-3BDB7800A97B}" srcOrd="0" destOrd="0" presId="urn:microsoft.com/office/officeart/2005/8/layout/hList1"/>
    <dgm:cxn modelId="{BFA7E7A9-B79C-4F2D-B85A-D0411F3F0085}" type="presParOf" srcId="{DE92AF8A-AA3F-4969-B4E9-529DC39F56C3}" destId="{C9A1711F-594F-4E3D-8827-E5C22BC848F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5A2E1-BC67-46E5-87B2-D4D52B15197A}">
      <dsp:nvSpPr>
        <dsp:cNvPr id="0" name=""/>
        <dsp:cNvSpPr/>
      </dsp:nvSpPr>
      <dsp:spPr>
        <a:xfrm>
          <a:off x="2186" y="493454"/>
          <a:ext cx="2616817" cy="907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západní</a:t>
          </a:r>
        </a:p>
      </dsp:txBody>
      <dsp:txXfrm>
        <a:off x="2186" y="493454"/>
        <a:ext cx="2616817" cy="907073"/>
      </dsp:txXfrm>
    </dsp:sp>
    <dsp:sp modelId="{AAE80AC2-AA91-4358-B6DE-6D7D58C3DB3E}">
      <dsp:nvSpPr>
        <dsp:cNvPr id="0" name=""/>
        <dsp:cNvSpPr/>
      </dsp:nvSpPr>
      <dsp:spPr>
        <a:xfrm>
          <a:off x="40" y="1361543"/>
          <a:ext cx="2616817" cy="15556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FR, VB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Německo</a:t>
          </a:r>
        </a:p>
      </dsp:txBody>
      <dsp:txXfrm>
        <a:off x="40" y="1361543"/>
        <a:ext cx="2616817" cy="1555655"/>
      </dsp:txXfrm>
    </dsp:sp>
    <dsp:sp modelId="{56C4A6D3-7AED-4AE2-8529-889B3E5C2E15}">
      <dsp:nvSpPr>
        <dsp:cNvPr id="0" name=""/>
        <dsp:cNvSpPr/>
      </dsp:nvSpPr>
      <dsp:spPr>
        <a:xfrm>
          <a:off x="3493778" y="473359"/>
          <a:ext cx="2616817" cy="907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východní</a:t>
          </a:r>
        </a:p>
      </dsp:txBody>
      <dsp:txXfrm>
        <a:off x="3493778" y="473359"/>
        <a:ext cx="2616817" cy="907073"/>
      </dsp:txXfrm>
    </dsp:sp>
    <dsp:sp modelId="{7A1A156C-D3B6-47C8-A076-736626366063}">
      <dsp:nvSpPr>
        <dsp:cNvPr id="0" name=""/>
        <dsp:cNvSpPr/>
      </dsp:nvSpPr>
      <dsp:spPr>
        <a:xfrm>
          <a:off x="2985357" y="1340242"/>
          <a:ext cx="3633659" cy="16360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Rusko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Německo, R-U</a:t>
          </a:r>
        </a:p>
      </dsp:txBody>
      <dsp:txXfrm>
        <a:off x="2985357" y="1340242"/>
        <a:ext cx="3633659" cy="1636036"/>
      </dsp:txXfrm>
    </dsp:sp>
    <dsp:sp modelId="{9838B22D-33B9-4146-A510-3BDB7800A97B}">
      <dsp:nvSpPr>
        <dsp:cNvPr id="0" name=""/>
        <dsp:cNvSpPr/>
      </dsp:nvSpPr>
      <dsp:spPr>
        <a:xfrm>
          <a:off x="6985371" y="493454"/>
          <a:ext cx="2616817" cy="907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jižní – balkánská; Italská - 1915</a:t>
          </a:r>
        </a:p>
      </dsp:txBody>
      <dsp:txXfrm>
        <a:off x="6985371" y="493454"/>
        <a:ext cx="2616817" cy="907073"/>
      </dsp:txXfrm>
    </dsp:sp>
    <dsp:sp modelId="{C9A1711F-594F-4E3D-8827-E5C22BC848F7}">
      <dsp:nvSpPr>
        <dsp:cNvPr id="0" name=""/>
        <dsp:cNvSpPr/>
      </dsp:nvSpPr>
      <dsp:spPr>
        <a:xfrm>
          <a:off x="6985371" y="1400528"/>
          <a:ext cx="2616817" cy="15556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R-U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Turecko, Bulharsko</a:t>
          </a:r>
        </a:p>
      </dsp:txBody>
      <dsp:txXfrm>
        <a:off x="6985371" y="1400528"/>
        <a:ext cx="2616817" cy="1555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ksandova.jitka@zsbrve.c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levizeseznam.cz/video/narodsobe/prvni-svetova-valka-210607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_iBqCrdKgc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ieblog.cz/2014/10/video-prvni-svetova-valka-den-po-dni-v-sesti-minutach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88EA8-135B-4D24-B91B-B59489224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1. světová válka</a:t>
            </a:r>
          </a:p>
        </p:txBody>
      </p:sp>
    </p:spTree>
    <p:extLst>
      <p:ext uri="{BB962C8B-B14F-4D97-AF65-F5344CB8AC3E}">
        <p14:creationId xmlns:p14="http://schemas.microsoft.com/office/powerpoint/2010/main" val="57209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2DEEB-4DA9-4922-AFDC-873C6552B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Bojové plyny - 1915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AF18A8-6C2B-434D-8AF6-735164B18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989855" cy="3450613"/>
          </a:xfrm>
        </p:spPr>
        <p:txBody>
          <a:bodyPr>
            <a:normAutofit/>
          </a:bodyPr>
          <a:lstStyle/>
          <a:p>
            <a:r>
              <a:rPr lang="cs-CZ" altLang="cs-CZ" b="1" u="sng" dirty="0">
                <a:solidFill>
                  <a:schemeClr val="accent1"/>
                </a:solidFill>
              </a:rPr>
              <a:t>22. 4. 1915 Německo - použití bojového plynu u města </a:t>
            </a:r>
            <a:r>
              <a:rPr lang="cs-CZ" altLang="cs-CZ" b="1" u="sng" dirty="0" err="1">
                <a:solidFill>
                  <a:schemeClr val="accent1"/>
                </a:solidFill>
              </a:rPr>
              <a:t>Ypres</a:t>
            </a:r>
            <a:r>
              <a:rPr lang="cs-CZ" altLang="cs-CZ" b="1" u="sng" dirty="0">
                <a:solidFill>
                  <a:schemeClr val="accent1"/>
                </a:solidFill>
              </a:rPr>
              <a:t> </a:t>
            </a:r>
          </a:p>
          <a:p>
            <a:r>
              <a:rPr lang="cs-CZ" dirty="0"/>
              <a:t>plyny se přelévaly po bojišti jako hustá mlha, vlévaly se do zákopů a vnikaly dýchacím ústrojím do těla a ničily respirační cesty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E7A7AF-6A64-41BA-953C-CD6C4FE3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353" y="2015733"/>
            <a:ext cx="2587418" cy="16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127FD0C-808D-48FB-B150-A4540110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086" y="3823334"/>
            <a:ext cx="2607953" cy="164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4FEF103-101D-49DA-8B79-BE3744EC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62" y="3833469"/>
            <a:ext cx="1351475" cy="18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C238F6E-3D86-42E5-8AB3-54AD89C7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63" y="3819812"/>
            <a:ext cx="2558097" cy="18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67E1D2-D68A-4270-A807-947D6042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2" y="4213185"/>
            <a:ext cx="2558097" cy="158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9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A1B1A-D192-4A18-BA13-3E70EAA0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1916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20906-2D52-424E-AC3B-FEA9A588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600" dirty="0"/>
              <a:t>nejtěžší</a:t>
            </a:r>
            <a:r>
              <a:rPr lang="cs-CZ" altLang="cs-CZ" sz="2600" dirty="0"/>
              <a:t> boje na Z frontě</a:t>
            </a:r>
          </a:p>
          <a:p>
            <a:pPr lvl="1"/>
            <a:r>
              <a:rPr lang="cs-CZ" altLang="cs-CZ" sz="2400" dirty="0"/>
              <a:t>pokusy Němců dobýt pevnost </a:t>
            </a:r>
            <a:r>
              <a:rPr lang="cs-CZ" altLang="cs-CZ" sz="2400" dirty="0" err="1"/>
              <a:t>Verdun</a:t>
            </a:r>
            <a:r>
              <a:rPr lang="cs-CZ" altLang="cs-CZ" sz="2400" dirty="0"/>
              <a:t> (Fr) – nejdelší bitva (únor – prosinec)</a:t>
            </a:r>
          </a:p>
          <a:p>
            <a:pPr lvl="1"/>
            <a:r>
              <a:rPr lang="cs-CZ" altLang="cs-CZ" sz="2400" dirty="0"/>
              <a:t>francouzsko-anglická armáda ofenziva na řece </a:t>
            </a:r>
            <a:r>
              <a:rPr lang="cs-CZ" altLang="cs-CZ" sz="2400" dirty="0" err="1"/>
              <a:t>Sommě</a:t>
            </a:r>
            <a:endParaRPr lang="cs-CZ" altLang="cs-CZ" sz="2400" dirty="0"/>
          </a:p>
          <a:p>
            <a:pPr lvl="2"/>
            <a:r>
              <a:rPr lang="cs-CZ" altLang="cs-CZ" sz="2400" dirty="0"/>
              <a:t>první nasazení tanků</a:t>
            </a:r>
          </a:p>
          <a:p>
            <a:pPr lvl="2"/>
            <a:r>
              <a:rPr lang="cs-CZ" altLang="cs-CZ" sz="2400" dirty="0"/>
              <a:t>nejkrvavější bitva války</a:t>
            </a:r>
          </a:p>
          <a:p>
            <a:r>
              <a:rPr lang="cs-CZ" altLang="cs-CZ" sz="2800" dirty="0"/>
              <a:t>smrt R-U císaře Františka Josefa I. – nástupcem Karel I. </a:t>
            </a:r>
          </a:p>
          <a:p>
            <a:r>
              <a:rPr lang="cs-CZ" altLang="cs-CZ" sz="2800" dirty="0"/>
              <a:t>Německo vyhlásilo neomezenou ponorkovou válku – cílem bylo znemožnění zásobování VB</a:t>
            </a:r>
          </a:p>
        </p:txBody>
      </p:sp>
    </p:spTree>
    <p:extLst>
      <p:ext uri="{BB962C8B-B14F-4D97-AF65-F5344CB8AC3E}">
        <p14:creationId xmlns:p14="http://schemas.microsoft.com/office/powerpoint/2010/main" val="33494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87E76A-8F50-413D-9BFC-C5A1525B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F28EA84-13B4-4494-A4D3-8DE462FF0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EB1B24-66CE-4D63-A39D-2D1B481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89A5F0-04AD-42C2-8997-9E08EE97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Somma, verdun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8DE337D-1DBA-4536-8145-B43EE65C7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62DE5F09-2C59-447F-AC47-6EAF26BC6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9479" y="1647737"/>
            <a:ext cx="3693150" cy="281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229E51E-E119-401F-8481-9535E2831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28667" y="481108"/>
            <a:ext cx="3322541" cy="249190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886E632-F9EA-4CDC-B840-EAF8C99E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4771" y="3138486"/>
            <a:ext cx="3509728" cy="2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233926-059A-41AD-A9F2-56552CF4F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3C145E-93D4-481E-92DC-736D9EBA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546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CB99A-0C7F-4D06-8476-2DF9718D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1917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F08DAB-40AE-49BA-8C21-0B95A7F0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174339" cy="3450613"/>
          </a:xfrm>
        </p:spPr>
        <p:txBody>
          <a:bodyPr>
            <a:normAutofit/>
          </a:bodyPr>
          <a:lstStyle/>
          <a:p>
            <a:r>
              <a:rPr lang="cs-CZ" sz="2400" dirty="0"/>
              <a:t>USA vstupují do války na straně Dohody</a:t>
            </a:r>
          </a:p>
          <a:p>
            <a:r>
              <a:rPr lang="cs-CZ" sz="2400" dirty="0"/>
              <a:t>USA díky válce = hospodářská a politická velmoc</a:t>
            </a:r>
          </a:p>
          <a:p>
            <a:r>
              <a:rPr lang="cs-CZ" sz="2400" dirty="0"/>
              <a:t>7. 11.  revoluce v Rusku – bolševici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4C6B2-19DA-4642-AC08-159E80F08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8521" y="2290896"/>
            <a:ext cx="2410182" cy="289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08F7BDE-A1DA-467C-B944-33E3475D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6054" y="2084184"/>
            <a:ext cx="2388799" cy="33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82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45FA0D9-0033-41D4-B2BB-6BF40B4A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Konec války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91FAC9-CC00-4C14-94FA-2349D855E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/>
              <a:t>vyčerpání, </a:t>
            </a:r>
            <a:r>
              <a:rPr lang="cs-CZ" altLang="cs-CZ"/>
              <a:t>nedostatek surovin, vojenské posily z USA</a:t>
            </a:r>
          </a:p>
          <a:p>
            <a:pPr>
              <a:lnSpc>
                <a:spcPct val="110000"/>
              </a:lnSpc>
            </a:pPr>
            <a:r>
              <a:rPr lang="cs-CZ" altLang="cs-CZ"/>
              <a:t>vítězství dohodových vojsk </a:t>
            </a:r>
          </a:p>
          <a:p>
            <a:pPr>
              <a:lnSpc>
                <a:spcPct val="110000"/>
              </a:lnSpc>
            </a:pPr>
            <a:r>
              <a:rPr lang="cs-CZ" altLang="cs-CZ"/>
              <a:t>11. listopadu 1918 – PODEPSÁNÍ PŘÍMĚŘÍ</a:t>
            </a:r>
          </a:p>
          <a:p>
            <a:pPr>
              <a:lnSpc>
                <a:spcPct val="110000"/>
              </a:lnSpc>
            </a:pPr>
            <a:r>
              <a:rPr lang="cs-CZ" altLang="cs-CZ"/>
              <a:t>Německo podepsalo v </a:t>
            </a:r>
            <a:r>
              <a:rPr lang="cs-CZ" altLang="cs-CZ" err="1"/>
              <a:t>Compie‘gne</a:t>
            </a:r>
            <a:r>
              <a:rPr lang="cs-CZ" altLang="cs-CZ"/>
              <a:t> dohodu o příměří a porážku </a:t>
            </a:r>
          </a:p>
          <a:p>
            <a:pPr>
              <a:lnSpc>
                <a:spcPct val="110000"/>
              </a:lnSpc>
            </a:pPr>
            <a:r>
              <a:rPr lang="cs-CZ" altLang="cs-CZ"/>
              <a:t>skončila první světová válka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4ECBD1-E77C-4DD8-AD57-A8E490206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72" y="805583"/>
            <a:ext cx="3483919" cy="4660762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2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487A6-C636-4207-97AC-5F1D8F29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Důsledky 1. světové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B6428-C8ED-4029-A7E8-8AA129643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b="1"/>
              <a:t>zánik</a:t>
            </a:r>
            <a:r>
              <a:rPr lang="cs-CZ" altLang="cs-CZ"/>
              <a:t> čtyř monarchií</a:t>
            </a:r>
          </a:p>
          <a:p>
            <a:pPr lvl="1">
              <a:buFont typeface="Wingdings" panose="05000000000000000000" pitchFamily="2" charset="2"/>
              <a:buChar char="Ø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		Rakousko - Uhersko, </a:t>
            </a:r>
          </a:p>
          <a:p>
            <a:pPr lvl="1">
              <a:buFont typeface="Wingdings" panose="05000000000000000000" pitchFamily="2" charset="2"/>
              <a:buChar char="Ø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		Rusko, </a:t>
            </a:r>
          </a:p>
          <a:p>
            <a:pPr lvl="1">
              <a:buFont typeface="Wingdings" panose="05000000000000000000" pitchFamily="2" charset="2"/>
              <a:buChar char="Ø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		Osmanská říše (Turecko), </a:t>
            </a:r>
          </a:p>
          <a:p>
            <a:pPr lvl="1">
              <a:buFont typeface="Wingdings" panose="05000000000000000000" pitchFamily="2" charset="2"/>
              <a:buChar char="Ø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		Německo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altLang="cs-CZ"/>
              <a:t>Evropa zadlužena u USA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altLang="cs-CZ"/>
              <a:t>zničení rovnováhy sil na Evropském kontinentě </a:t>
            </a:r>
          </a:p>
          <a:p>
            <a:endParaRPr lang="cs-CZ" dirty="0"/>
          </a:p>
        </p:txBody>
      </p:sp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260B8A31-C177-4A8A-95B1-E5A3C7CE5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038" y="2015734"/>
            <a:ext cx="4877189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18169A2A-0F85-437C-88C1-8E888E673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Versailleský mír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B5387A-2801-4D36-AB49-E1DEECF3D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cs-CZ" dirty="0"/>
              <a:t>18. 1. 19189</a:t>
            </a:r>
          </a:p>
          <a:p>
            <a:r>
              <a:rPr lang="cs-CZ" dirty="0"/>
              <a:t>mírová konference – nové uspořádání Evropy</a:t>
            </a:r>
          </a:p>
        </p:txBody>
      </p:sp>
      <p:pic>
        <p:nvPicPr>
          <p:cNvPr id="4" name="Picture 2" descr="https://upload.wikimedia.org/wikipedia/commons/thumb/f/fe/William_Orpen_-_The_Signing_of_Peace_in_the_Hall_of_Mirrors%2C_Versailles.jpg/800px-William_Orpen_-_The_Signing_of_Peace_in_the_Hall_of_Mirrors%2C_Versailles.jpg">
            <a:extLst>
              <a:ext uri="{FF2B5EF4-FFF2-40B4-BE49-F238E27FC236}">
                <a16:creationId xmlns:a16="http://schemas.microsoft.com/office/drawing/2014/main" id="{EBE568CE-99D8-41EE-9D77-9787FA15A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8764" y="805583"/>
            <a:ext cx="3891736" cy="46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0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123ED483-65C3-4133-95B5-44B95230B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Technika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67A36-083D-4400-8683-9D57C389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cs-CZ" dirty="0"/>
              <a:t>první konflikt s nasazením moderní vojenské techniky</a:t>
            </a:r>
          </a:p>
          <a:p>
            <a:r>
              <a:rPr lang="cs-CZ" dirty="0"/>
              <a:t>kulometná + dělostřelecká palba</a:t>
            </a:r>
          </a:p>
          <a:p>
            <a:r>
              <a:rPr lang="cs-CZ" dirty="0"/>
              <a:t>letadla</a:t>
            </a:r>
          </a:p>
          <a:p>
            <a:r>
              <a:rPr lang="cs-CZ" dirty="0"/>
              <a:t>ponorky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D8E4E-5A17-414C-B9AD-E2E7003C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1" y="1852450"/>
            <a:ext cx="4960442" cy="25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3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7FBC4B8-D9D3-4876-A3D9-D0E4E120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cs-CZ" dirty="0"/>
              <a:t>Další důsledky války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707DD5-CF6C-4163-B84D-B92696815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cs-CZ" b="1" u="sng" dirty="0"/>
              <a:t>Nedostatek potravin a dalších potřeb:</a:t>
            </a:r>
          </a:p>
          <a:p>
            <a:pPr marL="457200" indent="-457200">
              <a:buFont typeface="Symbol"/>
              <a:buChar char="®"/>
            </a:pPr>
            <a:r>
              <a:rPr lang="cs-CZ" dirty="0">
                <a:sym typeface="Symbol"/>
              </a:rPr>
              <a:t>hlad a bída</a:t>
            </a:r>
          </a:p>
          <a:p>
            <a:pPr marL="457200" indent="-457200">
              <a:buFont typeface="Symbol"/>
              <a:buChar char="®"/>
            </a:pPr>
            <a:r>
              <a:rPr lang="cs-CZ" dirty="0">
                <a:sym typeface="Symbol"/>
              </a:rPr>
              <a:t>narůstání cen potravin</a:t>
            </a:r>
            <a:endParaRPr lang="cs-CZ" dirty="0"/>
          </a:p>
          <a:p>
            <a:pPr marL="457200" indent="-457200">
              <a:buFont typeface="Symbol"/>
              <a:buChar char="®"/>
            </a:pPr>
            <a:r>
              <a:rPr lang="cs-CZ" dirty="0">
                <a:sym typeface="Symbol"/>
              </a:rPr>
              <a:t>příděl na speciální lístky</a:t>
            </a:r>
          </a:p>
          <a:p>
            <a:pPr marL="457200" indent="-457200">
              <a:buFont typeface="Symbol"/>
              <a:buChar char="®"/>
            </a:pPr>
            <a:r>
              <a:rPr lang="cs-CZ" dirty="0">
                <a:sym typeface="Symbol"/>
              </a:rPr>
              <a:t>černý obchod s potravinami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4" descr="Výsledek obrázku pro první světová válka příděly">
            <a:extLst>
              <a:ext uri="{FF2B5EF4-FFF2-40B4-BE49-F238E27FC236}">
                <a16:creationId xmlns:a16="http://schemas.microsoft.com/office/drawing/2014/main" id="{0BA793C8-0BF3-49B3-AFB2-8A4CE579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73594" y="581014"/>
            <a:ext cx="4074836" cy="2292095"/>
          </a:xfrm>
          <a:prstGeom prst="rect">
            <a:avLst/>
          </a:prstGeom>
          <a:noFill/>
        </p:spPr>
      </p:pic>
      <p:pic>
        <p:nvPicPr>
          <p:cNvPr id="5" name="Picture 6" descr="Výsledek obrázku pro první světová válka příděly">
            <a:extLst>
              <a:ext uri="{FF2B5EF4-FFF2-40B4-BE49-F238E27FC236}">
                <a16:creationId xmlns:a16="http://schemas.microsoft.com/office/drawing/2014/main" id="{981CDC16-0235-43A4-B7FD-8491B52F1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473594" y="3437040"/>
            <a:ext cx="4074836" cy="1894798"/>
          </a:xfrm>
          <a:prstGeom prst="rect">
            <a:avLst/>
          </a:prstGeom>
          <a:noFill/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561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A06E0-175A-4FA9-860C-E399C31F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 k práci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088595-8C86-492C-8797-91E9159CA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Opište do sešitů text ze snímků 4, 5, 7, 8, 9, 10 – jen to podtržené, 11, 13, 14, 15, 16</a:t>
            </a:r>
          </a:p>
          <a:p>
            <a:r>
              <a:rPr lang="cs-CZ" dirty="0"/>
              <a:t>zápisky vyfoťte a zašlete na </a:t>
            </a:r>
            <a:r>
              <a:rPr lang="cs-CZ" dirty="0">
                <a:hlinkClick r:id="rId2"/>
              </a:rPr>
              <a:t>ksandova.jitka@zsbrve.cz</a:t>
            </a:r>
            <a:r>
              <a:rPr lang="cs-CZ" dirty="0"/>
              <a:t> do 24. května 2020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4256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3D8F4-4BBE-44CD-8D81-4121776B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216" y="259887"/>
            <a:ext cx="6373325" cy="564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B6B8846-8047-45B0-84E9-FF35B78CF703}"/>
              </a:ext>
            </a:extLst>
          </p:cNvPr>
          <p:cNvSpPr/>
          <p:nvPr/>
        </p:nvSpPr>
        <p:spPr>
          <a:xfrm>
            <a:off x="7593204" y="876194"/>
            <a:ext cx="3392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https://www.televizeseznam.cz/video/narodsobe/prvni-svetova-valka-210607</a:t>
            </a:r>
            <a:endParaRPr lang="cs-CZ" dirty="0"/>
          </a:p>
          <a:p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6A1AF0E-7D4F-4685-B62C-68ECF403DDA2}"/>
              </a:ext>
            </a:extLst>
          </p:cNvPr>
          <p:cNvSpPr/>
          <p:nvPr/>
        </p:nvSpPr>
        <p:spPr>
          <a:xfrm>
            <a:off x="7593204" y="2691416"/>
            <a:ext cx="3191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https://www.youtube.com/watch?v=_iBqCrdKgcg</a:t>
            </a:r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9B2C63-BF04-4D5A-9000-8E0A9BF94C9F}"/>
              </a:ext>
            </a:extLst>
          </p:cNvPr>
          <p:cNvSpPr txBox="1"/>
          <p:nvPr/>
        </p:nvSpPr>
        <p:spPr>
          <a:xfrm>
            <a:off x="7150649" y="2292626"/>
            <a:ext cx="339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Série – Apokalypsa – 1. SV </a:t>
            </a:r>
          </a:p>
        </p:txBody>
      </p:sp>
    </p:spTree>
    <p:extLst>
      <p:ext uri="{BB962C8B-B14F-4D97-AF65-F5344CB8AC3E}">
        <p14:creationId xmlns:p14="http://schemas.microsoft.com/office/powerpoint/2010/main" val="377761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897F3-4BD5-4023-A7E9-F2F5E996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Vypuknutí války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C3468-9510-4365-BC76-5AE96FCB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1" y="2197103"/>
            <a:ext cx="4960443" cy="30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E464BE-268F-4C79-8610-2EAA90C9F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 základní bojiště - fronty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B6A0F08-2D80-4776-BEAD-0A3273736DE5}"/>
              </a:ext>
            </a:extLst>
          </p:cNvPr>
          <p:cNvSpPr/>
          <p:nvPr/>
        </p:nvSpPr>
        <p:spPr>
          <a:xfrm>
            <a:off x="1451579" y="3429000"/>
            <a:ext cx="3924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  <a:hlinkClick r:id="rId3"/>
              </a:rPr>
              <a:t>https://www.historieblog.cz/2014/10/video-prvni-svetova-valka-den-po-dni-v-sesti-minutach/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7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8A642-D7B0-4C80-9665-43C77F73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Fronty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A2B81BC-CB5B-48F8-B4EF-61929FBD8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312148"/>
              </p:ext>
            </p:extLst>
          </p:nvPr>
        </p:nvGraphicFramePr>
        <p:xfrm>
          <a:off x="1450975" y="2016125"/>
          <a:ext cx="9604375" cy="344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059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A5A2E1-BC67-46E5-87B2-D4D52B151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8A5A2E1-BC67-46E5-87B2-D4D52B151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E80AC2-AA91-4358-B6DE-6D7D58C3D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AE80AC2-AA91-4358-B6DE-6D7D58C3D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C4A6D3-7AED-4AE2-8529-889B3E5C2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6C4A6D3-7AED-4AE2-8529-889B3E5C2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1A156C-D3B6-47C8-A076-736626366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7A1A156C-D3B6-47C8-A076-736626366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38B22D-33B9-4146-A510-3BDB7800A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9838B22D-33B9-4146-A510-3BDB7800A9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A1711F-594F-4E3D-8827-E5C22BC84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9A1711F-594F-4E3D-8827-E5C22BC848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DB075-4453-41DE-A89E-31B5A5C30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cs-CZ" dirty="0"/>
              <a:t>Blitzkrieg – západní fronta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8CE93E-E107-4291-8950-7262442AB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58849" cy="3450613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Německo zaútočilo na Francii přes Belgii – něm. plán /blitzkrieg/ – „blesková válka“ </a:t>
            </a:r>
          </a:p>
          <a:p>
            <a:r>
              <a:rPr lang="cs-CZ" altLang="cs-CZ" sz="2400" dirty="0"/>
              <a:t> září 1914 bitva na řece Marně – německý postup zastaven – od tohoto období zákopová válka</a:t>
            </a:r>
          </a:p>
          <a:p>
            <a:endParaRPr lang="cs-CZ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82793B-447F-4AB0-90C7-30E98CC3A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9823" y="2012810"/>
            <a:ext cx="4948659" cy="3453535"/>
            <a:chOff x="7807230" y="2012810"/>
            <a:chExt cx="3251252" cy="34598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A479B4-E0CC-4B21-A4EB-C9DEB216A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15AF3F-E6ED-4ED6-ABAB-B0BDD6EB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3" descr="Obsah obrázku exteriér, osoba, tráva, fotka&#10;&#10;Popis byl vytvořen automaticky">
            <a:extLst>
              <a:ext uri="{FF2B5EF4-FFF2-40B4-BE49-F238E27FC236}">
                <a16:creationId xmlns:a16="http://schemas.microsoft.com/office/drawing/2014/main" id="{B70E3CA5-7EFB-47DF-A2B6-0F3D534C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7257" y="3018721"/>
            <a:ext cx="2225073" cy="14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Obsah obrázku exteriér, fotka, staré, tráva&#10;&#10;Popis byl vytvořen automaticky">
            <a:extLst>
              <a:ext uri="{FF2B5EF4-FFF2-40B4-BE49-F238E27FC236}">
                <a16:creationId xmlns:a16="http://schemas.microsoft.com/office/drawing/2014/main" id="{E35A86DA-05FF-4378-B86F-4F43EB66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6055" y="2232332"/>
            <a:ext cx="2221443" cy="138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Obsah obrázku exteriér, pole, tráva, muž&#10;&#10;Popis byl vytvořen automaticky">
            <a:extLst>
              <a:ext uri="{FF2B5EF4-FFF2-40B4-BE49-F238E27FC236}">
                <a16:creationId xmlns:a16="http://schemas.microsoft.com/office/drawing/2014/main" id="{BF7DC64A-3938-47BD-A11A-B3F0648FA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9762" y="3854295"/>
            <a:ext cx="2221443" cy="141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5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BAEB3D4-0741-48F2-B5EF-72E986738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cs-CZ" dirty="0"/>
              <a:t>Zákopová válka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AB92E-CAF5-4C70-8416-E19364228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pPr marL="457200" indent="-457200"/>
            <a:r>
              <a:rPr lang="cs-CZ" altLang="cs-CZ" sz="2400" dirty="0"/>
              <a:t>zákopy, bunkry, minová pole</a:t>
            </a:r>
          </a:p>
          <a:p>
            <a:pPr marL="457200" indent="-457200"/>
            <a:r>
              <a:rPr lang="cs-CZ" altLang="cs-CZ" sz="2400" dirty="0"/>
              <a:t>dělostřelecké souboje </a:t>
            </a:r>
          </a:p>
          <a:p>
            <a:pPr marL="457200" indent="-457200"/>
            <a:r>
              <a:rPr lang="cs-CZ" altLang="cs-CZ" sz="2400" dirty="0"/>
              <a:t>masové nasazení pěších divizí</a:t>
            </a:r>
          </a:p>
          <a:p>
            <a:pPr marL="457200" indent="-457200"/>
            <a:r>
              <a:rPr lang="cs-CZ" altLang="cs-CZ" sz="2400" dirty="0"/>
              <a:t>využívání nejnovější techniky (kulomety, tanky) k hromadnému a strojovému ničení živé síly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7BDAE6-3B8F-48F2-8B9C-0DD83D140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43" y="481109"/>
            <a:ext cx="3643137" cy="24919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EBD5CE2-F9F4-4C7B-87C6-C2C282F9C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109" y="3138486"/>
            <a:ext cx="3889806" cy="24919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1439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753E29D9-857D-46CF-906E-DAAC392F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Jižní fronta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BD285-54BA-4B5D-839B-2EAA28EE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cs-CZ" sz="2400" dirty="0"/>
              <a:t>Srbsko se bránilo před R-U, které zpočátku slavilo spěchy, později se dalo na ústupové boje</a:t>
            </a:r>
          </a:p>
          <a:p>
            <a:pPr lvl="1"/>
            <a:r>
              <a:rPr lang="cs-CZ" sz="2000" dirty="0"/>
              <a:t>1915 vstoupilo do války Bulharsko</a:t>
            </a:r>
          </a:p>
          <a:p>
            <a:r>
              <a:rPr lang="cs-CZ" sz="2400" dirty="0"/>
              <a:t>Srbové poraženi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ADA270-3487-4805-A9E7-169F90F0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1420671"/>
            <a:ext cx="4960442" cy="3430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9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F317C415-23BA-4B52-965C-79892748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Italská fronta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49D27C-8F40-4954-8172-FACCE23C2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cs-CZ" altLang="cs-CZ" sz="2800" dirty="0"/>
              <a:t>1914 vyhlásila Itálie neutralitu a poté přešla na stranu Dohody (1915)</a:t>
            </a:r>
          </a:p>
          <a:p>
            <a:r>
              <a:rPr lang="cs-CZ" altLang="cs-CZ" sz="2800" dirty="0"/>
              <a:t>Itálie nahrazena Tureckem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33BA40-BC1D-4C59-887A-B79F534C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611" y="805583"/>
            <a:ext cx="4768041" cy="4660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66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71C3EC46-E115-4AE8-B2CA-8CE46C48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cs-CZ" dirty="0"/>
              <a:t>Východní fronta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4251EE-4A94-4477-8590-4C00FACC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cs-CZ" sz="2400" dirty="0"/>
              <a:t>1914 ruská armáda poražena R-U armádou</a:t>
            </a:r>
          </a:p>
          <a:p>
            <a:r>
              <a:rPr lang="cs-CZ" sz="2400" dirty="0"/>
              <a:t>vypuknutí zákopové války</a:t>
            </a:r>
          </a:p>
        </p:txBody>
      </p:sp>
      <p:pic>
        <p:nvPicPr>
          <p:cNvPr id="4" name="Obrázek 3" descr="Obsah obrázku tráva, exteriér, fotka, pole&#10;&#10;Popis byl vytvořen automaticky">
            <a:extLst>
              <a:ext uri="{FF2B5EF4-FFF2-40B4-BE49-F238E27FC236}">
                <a16:creationId xmlns:a16="http://schemas.microsoft.com/office/drawing/2014/main" id="{204B2ADB-CF5C-4487-8715-53F13F432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1548623"/>
            <a:ext cx="4960442" cy="31746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471</Words>
  <Application>Microsoft Office PowerPoint</Application>
  <PresentationFormat>Širokoúhlá obrazovka</PresentationFormat>
  <Paragraphs>82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Gill Sans MT</vt:lpstr>
      <vt:lpstr>Symbol</vt:lpstr>
      <vt:lpstr>Wingdings</vt:lpstr>
      <vt:lpstr>Galerie</vt:lpstr>
      <vt:lpstr>1. světová válka</vt:lpstr>
      <vt:lpstr>Prezentace aplikace PowerPoint</vt:lpstr>
      <vt:lpstr>Vypuknutí války</vt:lpstr>
      <vt:lpstr>Fronty</vt:lpstr>
      <vt:lpstr>Blitzkrieg – západní fronta</vt:lpstr>
      <vt:lpstr>Zákopová válka</vt:lpstr>
      <vt:lpstr>Jižní fronta</vt:lpstr>
      <vt:lpstr>Italská fronta</vt:lpstr>
      <vt:lpstr>Východní fronta</vt:lpstr>
      <vt:lpstr>Bojové plyny - 1915</vt:lpstr>
      <vt:lpstr>1916</vt:lpstr>
      <vt:lpstr>Somma, verdun</vt:lpstr>
      <vt:lpstr>1917</vt:lpstr>
      <vt:lpstr>Konec války</vt:lpstr>
      <vt:lpstr>Důsledky 1. světové války</vt:lpstr>
      <vt:lpstr>Versailleský mír </vt:lpstr>
      <vt:lpstr>Technika</vt:lpstr>
      <vt:lpstr>Další důsledky války</vt:lpstr>
      <vt:lpstr>Pokyny k práci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světová válka</dc:title>
  <dc:creator>Kšandová Jitka</dc:creator>
  <cp:lastModifiedBy>Kšandová Jitka</cp:lastModifiedBy>
  <cp:revision>4</cp:revision>
  <dcterms:created xsi:type="dcterms:W3CDTF">2020-05-13T07:11:24Z</dcterms:created>
  <dcterms:modified xsi:type="dcterms:W3CDTF">2020-05-13T07:21:58Z</dcterms:modified>
</cp:coreProperties>
</file>