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-pZ2BpV3YA" TargetMode="External"/><Relationship Id="rId2" Type="http://schemas.openxmlformats.org/officeDocument/2006/relationships/hyperlink" Target="https://www.televizeseznam.cz/video/slavnedny/den-kdy-byl-patentovan-telefon-7-brezen-1511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Wqel0I5k_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0/03/Edison_and_phonograph_edit1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sandova.jitka@zsbrve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DAD7F-626F-48C5-9ED9-8363FE6308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Vynálezci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2A988B-1764-4485-BB2F-12BF05A356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Přelom 19. a 20. století</a:t>
            </a:r>
          </a:p>
        </p:txBody>
      </p:sp>
    </p:spTree>
    <p:extLst>
      <p:ext uri="{BB962C8B-B14F-4D97-AF65-F5344CB8AC3E}">
        <p14:creationId xmlns:p14="http://schemas.microsoft.com/office/powerpoint/2010/main" val="311605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F34A5-9841-45FC-9F9C-1D833E3B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1FCF4D-31BD-48B2-86E1-A3D61796E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učebnice s. 124 – 125</a:t>
            </a:r>
          </a:p>
          <a:p>
            <a:r>
              <a:rPr lang="cs-CZ" dirty="0">
                <a:hlinkClick r:id="rId2"/>
              </a:rPr>
              <a:t>https://www.televizeseznam.cz/video/slavnedny/den-kdy-byl-patentovan-telefon-7-brezen-151127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https://www.youtube.com/watch?v=Z-pZ2BpV3YA</a:t>
            </a:r>
            <a:r>
              <a:rPr lang="cs-CZ" dirty="0"/>
              <a:t> (Nikola Tesla)</a:t>
            </a:r>
          </a:p>
          <a:p>
            <a:r>
              <a:rPr lang="cs-CZ" dirty="0">
                <a:hlinkClick r:id="rId4"/>
              </a:rPr>
              <a:t>https://www.youtube.com/watch?v=ZWqel0I5k_g</a:t>
            </a:r>
            <a:r>
              <a:rPr lang="cs-CZ" dirty="0"/>
              <a:t> (Tesla, Edison)</a:t>
            </a:r>
          </a:p>
        </p:txBody>
      </p:sp>
    </p:spTree>
    <p:extLst>
      <p:ext uri="{BB962C8B-B14F-4D97-AF65-F5344CB8AC3E}">
        <p14:creationId xmlns:p14="http://schemas.microsoft.com/office/powerpoint/2010/main" val="40161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2F16F-C9A7-47C6-8BFC-3AB0ABD0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Thomas Alva Edison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4DFA7-6AC1-45F2-85A5-F32FF93C1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Američan</a:t>
            </a:r>
          </a:p>
          <a:p>
            <a:r>
              <a:rPr lang="cs-CZ" dirty="0"/>
              <a:t>- jeden z nejproduktivnějších a nejvýznamnějších vynálezců</a:t>
            </a:r>
          </a:p>
        </p:txBody>
      </p:sp>
      <p:pic>
        <p:nvPicPr>
          <p:cNvPr id="7" name="Picture 7" descr="Soubor:Edison and phonograph edit1.jpg">
            <a:hlinkClick r:id="rId2"/>
            <a:extLst>
              <a:ext uri="{FF2B5EF4-FFF2-40B4-BE49-F238E27FC236}">
                <a16:creationId xmlns:a16="http://schemas.microsoft.com/office/drawing/2014/main" id="{8C6DFD46-B48D-4B28-A925-911E8B014816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4516" r="4516"/>
          <a:stretch>
            <a:fillRect/>
          </a:stretch>
        </p:blipFill>
        <p:spPr bwMode="auto">
          <a:xfrm>
            <a:off x="8124825" y="1122363"/>
            <a:ext cx="2790825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570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7B041-B672-4831-A2C4-A17B0DC3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Thomas Alva Edison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40E15-4597-4F65-8124-2500F5701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nejznámější Edisonovy vynálezy patří </a:t>
            </a:r>
          </a:p>
          <a:p>
            <a:pPr lvl="1"/>
            <a:r>
              <a:rPr lang="cs-CZ" dirty="0"/>
              <a:t>fonograf (předchůdce gramofonu) </a:t>
            </a:r>
          </a:p>
          <a:p>
            <a:pPr lvl="1"/>
            <a:r>
              <a:rPr lang="cs-CZ" dirty="0"/>
              <a:t>žárovka</a:t>
            </a:r>
          </a:p>
          <a:p>
            <a:pPr lvl="1"/>
            <a:r>
              <a:rPr lang="cs-CZ" dirty="0"/>
              <a:t>mikrofon</a:t>
            </a:r>
          </a:p>
          <a:p>
            <a:pPr lvl="1"/>
            <a:r>
              <a:rPr lang="cs-CZ" dirty="0"/>
              <a:t>akumulátor, </a:t>
            </a:r>
          </a:p>
          <a:p>
            <a:pPr lvl="1"/>
            <a:r>
              <a:rPr lang="cs-CZ" dirty="0"/>
              <a:t>elektrická lokomotiva, elektromobil</a:t>
            </a:r>
          </a:p>
          <a:p>
            <a:r>
              <a:rPr lang="cs-CZ" dirty="0"/>
              <a:t>zakladatelem dodnes vydávaného prestižního časopisu Science</a:t>
            </a:r>
          </a:p>
        </p:txBody>
      </p:sp>
    </p:spTree>
    <p:extLst>
      <p:ext uri="{BB962C8B-B14F-4D97-AF65-F5344CB8AC3E}">
        <p14:creationId xmlns:p14="http://schemas.microsoft.com/office/powerpoint/2010/main" val="110993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DCC07D-0682-43DD-8E1D-A7E1A200A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374B8A-3501-4E73-B41E-E73ADDB0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1" y="804520"/>
            <a:ext cx="3446956" cy="1049235"/>
          </a:xfrm>
        </p:spPr>
        <p:txBody>
          <a:bodyPr>
            <a:normAutofit/>
          </a:bodyPr>
          <a:lstStyle/>
          <a:p>
            <a:r>
              <a:rPr lang="cs-CZ" dirty="0"/>
              <a:t>Nikola Tesla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D2F77C-875F-41A0-8EBC-28434D7AB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31F733E-72CB-4790-8DDB-2B75BF2F0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88F999-AB90-4CD9-B49B-55A3B3C42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3443408" cy="3450613"/>
          </a:xfrm>
        </p:spPr>
        <p:txBody>
          <a:bodyPr>
            <a:normAutofit/>
          </a:bodyPr>
          <a:lstStyle/>
          <a:p>
            <a:r>
              <a:rPr lang="cs-CZ" dirty="0"/>
              <a:t>konstruktér elektrických strojů</a:t>
            </a:r>
          </a:p>
          <a:p>
            <a:r>
              <a:rPr lang="cs-CZ" dirty="0"/>
              <a:t>transformátor</a:t>
            </a:r>
          </a:p>
          <a:p>
            <a:pPr lvl="1"/>
            <a:r>
              <a:rPr lang="cs-CZ" dirty="0"/>
              <a:t>generoval velmi vysoké napětí</a:t>
            </a:r>
          </a:p>
          <a:p>
            <a:r>
              <a:rPr lang="cs-CZ" dirty="0"/>
              <a:t> střídavý proud – lepší přenos na delší vzdálenosti</a:t>
            </a:r>
          </a:p>
          <a:p>
            <a:endParaRPr lang="cs-CZ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EA8F1B-01B9-48AC-B40A-3EB0C31BB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7B42F96-B6DB-425D-B8A3-FC1A4ACC2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42320A8-F822-4BA4-801E-51C625DF1C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ek 4" descr="Obsah obrázku osoba, muž, mluvení, fotka&#10;&#10;Popis byl vytvořen automaticky">
            <a:extLst>
              <a:ext uri="{FF2B5EF4-FFF2-40B4-BE49-F238E27FC236}">
                <a16:creationId xmlns:a16="http://schemas.microsoft.com/office/drawing/2014/main" id="{34B929E4-6EE2-4FB3-884C-3B6C2CDC35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61" r="1" b="1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2410908-06D9-49D7-AEF3-2C2522D64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0EA4A9A-79FB-44BC-ABFC-59448E367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38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DCC07D-0682-43DD-8E1D-A7E1A200A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EBECE6-7D8A-48BB-AD33-E1D036CC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1" y="804520"/>
            <a:ext cx="3446956" cy="1049235"/>
          </a:xfrm>
        </p:spPr>
        <p:txBody>
          <a:bodyPr>
            <a:normAutofit/>
          </a:bodyPr>
          <a:lstStyle/>
          <a:p>
            <a:r>
              <a:rPr lang="cs-CZ" dirty="0"/>
              <a:t>Alexander Graham Bell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D2F77C-875F-41A0-8EBC-28434D7AB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31F733E-72CB-4790-8DDB-2B75BF2F0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F838FB-4308-4F12-89C1-37EBB76E1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3443408" cy="3450613"/>
          </a:xfrm>
        </p:spPr>
        <p:txBody>
          <a:bodyPr>
            <a:normAutofit/>
          </a:bodyPr>
          <a:lstStyle/>
          <a:p>
            <a:r>
              <a:rPr lang="cs-CZ" dirty="0"/>
              <a:t>na jeho počest je pojmenována technická jednotka decibel</a:t>
            </a:r>
          </a:p>
          <a:p>
            <a:r>
              <a:rPr lang="cs-CZ" dirty="0"/>
              <a:t>vynalezl mikrofon a zkonstruoval první použitelný telefon</a:t>
            </a:r>
          </a:p>
          <a:p>
            <a:r>
              <a:rPr lang="cs-CZ" dirty="0"/>
              <a:t>elektrický telefon</a:t>
            </a:r>
          </a:p>
          <a:p>
            <a:pPr lvl="1"/>
            <a:r>
              <a:rPr lang="cs-CZ" dirty="0"/>
              <a:t>zdokonalen Edisonem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EA8F1B-01B9-48AC-B40A-3EB0C31BB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7B42F96-B6DB-425D-B8A3-FC1A4ACC2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42320A8-F822-4BA4-801E-51C625DF1C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3" descr="Obsah obrázku fotka, osoba, muž, oblek&#10;&#10;Popis byl vytvořen automaticky">
            <a:extLst>
              <a:ext uri="{FF2B5EF4-FFF2-40B4-BE49-F238E27FC236}">
                <a16:creationId xmlns:a16="http://schemas.microsoft.com/office/drawing/2014/main" id="{1D9E8D2B-5F5F-42B0-9C9B-E54F5149BF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11" r="-5" b="27034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2410908-06D9-49D7-AEF3-2C2522D64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EA4A9A-79FB-44BC-ABFC-59448E367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60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B15E9F7-B874-4AEA-A44D-DE84777A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1E37A2-582A-432E-883A-37BF3FB2A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7" y="804520"/>
            <a:ext cx="3445826" cy="1049235"/>
          </a:xfrm>
        </p:spPr>
        <p:txBody>
          <a:bodyPr>
            <a:normAutofit/>
          </a:bodyPr>
          <a:lstStyle/>
          <a:p>
            <a:r>
              <a:rPr lang="cs-CZ" dirty="0"/>
              <a:t>František Křižík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CAEA580-9F7D-4F43-B601-219EBC43E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633533F-0B3A-4C06-8E73-7E208A3F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485A5-2166-4622-8609-2D66C76A4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7" y="2015732"/>
            <a:ext cx="3445826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700"/>
              <a:t>oblouková lampa</a:t>
            </a:r>
          </a:p>
          <a:p>
            <a:pPr lvl="1">
              <a:lnSpc>
                <a:spcPct val="110000"/>
              </a:lnSpc>
            </a:pPr>
            <a:r>
              <a:rPr lang="cs-CZ" sz="1700"/>
              <a:t>zdokonalení</a:t>
            </a:r>
          </a:p>
          <a:p>
            <a:pPr lvl="1">
              <a:lnSpc>
                <a:spcPct val="110000"/>
              </a:lnSpc>
            </a:pPr>
            <a:r>
              <a:rPr lang="cs-CZ" sz="1700"/>
              <a:t>zajištění veřejného osvětlení</a:t>
            </a:r>
          </a:p>
          <a:p>
            <a:pPr>
              <a:lnSpc>
                <a:spcPct val="110000"/>
              </a:lnSpc>
            </a:pPr>
            <a:r>
              <a:rPr lang="cs-CZ" sz="1700"/>
              <a:t>zakladatel elektrotechnického průmyslu v českých zemích</a:t>
            </a:r>
          </a:p>
          <a:p>
            <a:pPr>
              <a:lnSpc>
                <a:spcPct val="110000"/>
              </a:lnSpc>
            </a:pPr>
            <a:r>
              <a:rPr lang="cs-CZ" sz="1700"/>
              <a:t>prosadil elektrifikaci železnic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2D03D62-4EBA-4F10-9970-4D3ECC65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EDB3C64-53EB-4DB4-88BA-C05CC2D93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E32E9B2-8748-4E26-828E-FE6E74459D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2BC2CE5-D1A7-496D-BFF7-F8D1A4841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4389" y="973556"/>
            <a:ext cx="5123274" cy="4138331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 descr="Obsah obrázku interiér, život, místnost, budova&#10;&#10;Popis byl vytvořen automaticky">
            <a:extLst>
              <a:ext uri="{FF2B5EF4-FFF2-40B4-BE49-F238E27FC236}">
                <a16:creationId xmlns:a16="http://schemas.microsoft.com/office/drawing/2014/main" id="{27376367-C952-4F19-A907-B6C7EBFD1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1361459"/>
            <a:ext cx="2328669" cy="3374882"/>
          </a:xfrm>
          <a:prstGeom prst="rect">
            <a:avLst/>
          </a:prstGeom>
        </p:spPr>
      </p:pic>
      <p:pic>
        <p:nvPicPr>
          <p:cNvPr id="7" name="Obrázek 6" descr="Obsah obrázku osoba, muž, oblek, fotka&#10;&#10;Popis byl vytvořen automaticky">
            <a:extLst>
              <a:ext uri="{FF2B5EF4-FFF2-40B4-BE49-F238E27FC236}">
                <a16:creationId xmlns:a16="http://schemas.microsoft.com/office/drawing/2014/main" id="{B74FB10E-B12B-41D4-9AC6-CA0F5799E3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83" b="-4"/>
          <a:stretch/>
        </p:blipFill>
        <p:spPr>
          <a:xfrm>
            <a:off x="8586806" y="1440710"/>
            <a:ext cx="2328670" cy="321637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7C76D38-CBDD-44F3-A2B0-C3BA11068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F3C8315-B266-4227-ADFE-C5C9CE75A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68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641ECA-8117-495E-ABCF-645843D1F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254A8D-F24C-47B5-9C77-76FBD016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1" y="804520"/>
            <a:ext cx="3446956" cy="1049235"/>
          </a:xfrm>
        </p:spPr>
        <p:txBody>
          <a:bodyPr>
            <a:normAutofit/>
          </a:bodyPr>
          <a:lstStyle/>
          <a:p>
            <a:r>
              <a:rPr lang="cs-CZ" dirty="0"/>
              <a:t>Emil Kolben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09478D-860E-478F-AA3E-4BA6F95D9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92B8757-4D54-42A8-A0C8-A8C721DB5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687642-DB49-46AF-8053-3AC1BBA4D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3443408" cy="3450613"/>
          </a:xfrm>
        </p:spPr>
        <p:txBody>
          <a:bodyPr>
            <a:normAutofit/>
          </a:bodyPr>
          <a:lstStyle/>
          <a:p>
            <a:r>
              <a:rPr lang="cs-CZ" dirty="0"/>
              <a:t>elektrotechnika</a:t>
            </a:r>
          </a:p>
          <a:p>
            <a:r>
              <a:rPr lang="cs-CZ" dirty="0"/>
              <a:t>pracoval u Edisona</a:t>
            </a:r>
          </a:p>
          <a:p>
            <a:r>
              <a:rPr lang="cs-CZ" dirty="0"/>
              <a:t>výroba strojů a kolejových vozidel </a:t>
            </a:r>
          </a:p>
          <a:p>
            <a:r>
              <a:rPr lang="cs-CZ" dirty="0"/>
              <a:t>přenos třífázové energie o vysokém napětí</a:t>
            </a:r>
          </a:p>
          <a:p>
            <a:r>
              <a:rPr lang="cs-CZ" dirty="0"/>
              <a:t>firma Kolben-Daněk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BD6F713-98E3-4226-80ED-0EFA2911E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9A95DFE-9F58-4541-9A62-63B63D8202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98844A4-7308-4102-8232-9A5405BA7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00CB8AAC-6375-473B-BBB2-B928B95B6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6036"/>
            <a:ext cx="5133831" cy="4138331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muž, osoba, fotka, vázanka&#10;&#10;Popis byl vytvořen automaticky">
            <a:extLst>
              <a:ext uri="{FF2B5EF4-FFF2-40B4-BE49-F238E27FC236}">
                <a16:creationId xmlns:a16="http://schemas.microsoft.com/office/drawing/2014/main" id="{60D92D36-8B7A-4056-8359-ABB87A9AE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541" y="1116345"/>
            <a:ext cx="2706320" cy="38661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664991B-CFDF-48B3-86CE-4AEBBF0EF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AEA7E20-E946-4DF8-9C61-A299D9274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56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1A72C-F1E4-4577-8F0C-F07D2B6A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Vědecký a technický pokrok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CA3FB-8AFB-426E-B4F1-B2D63038E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rozvoj medicíny – rentgen, mikrobiologie</a:t>
            </a:r>
          </a:p>
          <a:p>
            <a:r>
              <a:rPr lang="cs-CZ" dirty="0"/>
              <a:t>chemie – vývoj umělých hmot</a:t>
            </a:r>
          </a:p>
          <a:p>
            <a:r>
              <a:rPr lang="cs-CZ" dirty="0"/>
              <a:t>zaznamenávání obrazu a zvuku </a:t>
            </a:r>
          </a:p>
          <a:p>
            <a:pPr lvl="1"/>
            <a:r>
              <a:rPr lang="cs-CZ" dirty="0"/>
              <a:t>fonograf, gramofon</a:t>
            </a:r>
          </a:p>
          <a:p>
            <a:pPr lvl="1"/>
            <a:r>
              <a:rPr lang="cs-CZ" dirty="0"/>
              <a:t>fotografie, film</a:t>
            </a:r>
          </a:p>
          <a:p>
            <a:r>
              <a:rPr lang="cs-CZ" dirty="0"/>
              <a:t>rozvoj komunikace</a:t>
            </a:r>
          </a:p>
          <a:p>
            <a:pPr lvl="1"/>
            <a:r>
              <a:rPr lang="cs-CZ" dirty="0"/>
              <a:t>mikrofon, telefon</a:t>
            </a:r>
          </a:p>
          <a:p>
            <a:pPr lvl="1"/>
            <a:r>
              <a:rPr lang="cs-CZ" dirty="0"/>
              <a:t>přenos zvuku na dálku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55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AC3EE-59D8-4257-A340-85D0FAA6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pro práci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532075-D873-4BD0-AE34-FADFC789B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Opište text z prezentace, vyfoťte a odešlete na </a:t>
            </a:r>
            <a:r>
              <a:rPr lang="cs-CZ" dirty="0">
                <a:hlinkClick r:id="rId2"/>
              </a:rPr>
              <a:t>ksandova.jitka@zsbrve.cz</a:t>
            </a:r>
            <a:r>
              <a:rPr lang="cs-CZ" dirty="0"/>
              <a:t> </a:t>
            </a:r>
          </a:p>
          <a:p>
            <a:r>
              <a:rPr lang="cs-CZ" dirty="0"/>
              <a:t>termín odevzdání – nejpozději do 19. 4. 2020</a:t>
            </a:r>
          </a:p>
        </p:txBody>
      </p:sp>
    </p:spTree>
    <p:extLst>
      <p:ext uri="{BB962C8B-B14F-4D97-AF65-F5344CB8AC3E}">
        <p14:creationId xmlns:p14="http://schemas.microsoft.com/office/powerpoint/2010/main" val="140512338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246</Words>
  <Application>Microsoft Office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Palatino Linotype</vt:lpstr>
      <vt:lpstr>Galerie</vt:lpstr>
      <vt:lpstr>Vynálezci</vt:lpstr>
      <vt:lpstr>Thomas Alva Edison</vt:lpstr>
      <vt:lpstr>Thomas Alva Edison</vt:lpstr>
      <vt:lpstr>Nikola Tesla</vt:lpstr>
      <vt:lpstr>Alexander Graham Bell</vt:lpstr>
      <vt:lpstr>František Křižík</vt:lpstr>
      <vt:lpstr>Emil Kolben</vt:lpstr>
      <vt:lpstr>Vědecký a technický pokrok - shrnutí</vt:lpstr>
      <vt:lpstr>Pokyny pro práci </vt:lpstr>
      <vt:lpstr>Zdroje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Vynálezci</dc:title>
  <dc:creator>Kšandová Jitka</dc:creator>
  <cp:lastModifiedBy>Kšandová Jitka</cp:lastModifiedBy>
  <cp:revision>3</cp:revision>
  <dcterms:created xsi:type="dcterms:W3CDTF">2020-04-07T17:21:30Z</dcterms:created>
  <dcterms:modified xsi:type="dcterms:W3CDTF">2020-04-08T06:28:59Z</dcterms:modified>
</cp:coreProperties>
</file>