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22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1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9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12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6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3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7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48A0-07F1-4040-8E3A-85A2F114366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36A4E-E146-48B0-B2DE-5A6EB1C7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7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url=http%3A%2F%2Fwork.xhtml-css.cz%2Fpardubice%2Fcz%2Fpardubice-hokej.html&amp;psig=AOvVaw0PCxpnjEnzlZVkXGK_Q4TQ&amp;ust=1591861271343000&amp;source=images&amp;cd=vfe&amp;ved=0CAkQjhxqFwoTCLCghMLf9ukCFQAAAAAdAAAAABAJ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ardubice.rozhlas.cz/dil-104-pocatky-pardubickeho-ledniho-hokeje-607801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s://cs.wikipedia.org/wiki/St._Lou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Sport zatracovaný a milovaný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Učebnice 128 – 129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800" dirty="0"/>
              <a:t>Ptáčníková Ivana</a:t>
            </a:r>
          </a:p>
        </p:txBody>
      </p:sp>
    </p:spTree>
    <p:extLst>
      <p:ext uri="{BB962C8B-B14F-4D97-AF65-F5344CB8AC3E}">
        <p14:creationId xmlns:p14="http://schemas.microsoft.com/office/powerpoint/2010/main" val="171070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949" y="1085396"/>
            <a:ext cx="9805111" cy="4351338"/>
          </a:xfrm>
        </p:spPr>
        <p:txBody>
          <a:bodyPr/>
          <a:lstStyle/>
          <a:p>
            <a:r>
              <a:rPr lang="cs-CZ" dirty="0">
                <a:latin typeface="+mj-lt"/>
              </a:rPr>
              <a:t>Zkrácení pracovní doby – prodloužení dne (žárovka) – lidé mají volný čas (hl. bohatí)          rozvoj sportu</a:t>
            </a:r>
          </a:p>
          <a:p>
            <a:r>
              <a:rPr lang="cs-CZ" dirty="0">
                <a:solidFill>
                  <a:srgbClr val="0070C0"/>
                </a:solidFill>
                <a:latin typeface="+mj-lt"/>
              </a:rPr>
              <a:t>1. cyklisté </a:t>
            </a:r>
            <a:r>
              <a:rPr lang="cs-CZ" dirty="0">
                <a:latin typeface="+mj-lt"/>
              </a:rPr>
              <a:t>(omezováni vyhláškami, do r. 1893 zakázán průjezd Prahou na bicyklu), ale lékaři začínají upozorňovat na prospěšnost sportu         zlepšení fyzické zdatnosti populace (vojáci) – omezení zrušena</a:t>
            </a:r>
          </a:p>
          <a:p>
            <a:r>
              <a:rPr lang="cs-CZ" dirty="0">
                <a:latin typeface="+mj-lt"/>
              </a:rPr>
              <a:t>Ale studentům hrozí za provozování sportu vyloučení ze školy</a:t>
            </a:r>
          </a:p>
          <a:p>
            <a:r>
              <a:rPr lang="cs-CZ" dirty="0">
                <a:latin typeface="+mj-lt"/>
              </a:rPr>
              <a:t>Film: Škola základ života </a:t>
            </a:r>
          </a:p>
          <a:p>
            <a:r>
              <a:rPr lang="cs-CZ" sz="2400" u="sng" dirty="0">
                <a:solidFill>
                  <a:srgbClr val="0070C0"/>
                </a:solidFill>
                <a:latin typeface="+mj-lt"/>
              </a:rPr>
              <a:t>https://www.youtube.com/watch?v=MxbJKOQAC8s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176903" y="1553338"/>
            <a:ext cx="496388" cy="28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D044D934-66FB-4E79-B461-E18BC83219FB}"/>
              </a:ext>
            </a:extLst>
          </p:cNvPr>
          <p:cNvSpPr/>
          <p:nvPr/>
        </p:nvSpPr>
        <p:spPr>
          <a:xfrm>
            <a:off x="2166151" y="2858610"/>
            <a:ext cx="479395" cy="275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78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FE78FBCF-C91D-4EAA-B54D-AC40449B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95" y="3996716"/>
            <a:ext cx="4152802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5C6710-098B-4916-BFCE-A79B09F7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29326"/>
            <a:ext cx="3733800" cy="84223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Vývoj jízdního kola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0E4194-4025-443D-8E56-71D9E367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1" y="1548197"/>
            <a:ext cx="3901532" cy="29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99DBEFB-135D-4448-9225-726B5C176D59}"/>
              </a:ext>
            </a:extLst>
          </p:cNvPr>
          <p:cNvSpPr/>
          <p:nvPr/>
        </p:nvSpPr>
        <p:spPr>
          <a:xfrm>
            <a:off x="371475" y="4335484"/>
            <a:ext cx="276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cs-CZ" dirty="0"/>
            </a:br>
            <a:r>
              <a:rPr lang="cs-CZ" dirty="0" err="1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Draisina</a:t>
            </a:r>
            <a:r>
              <a:rPr lang="cs-CZ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okolo roku 1820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D960DC-1C0B-41C4-B60D-6DC57DD5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77" y="1414775"/>
            <a:ext cx="3898762" cy="26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E014EE1-9803-4FF7-AF6B-95C2D29B8CF4}"/>
              </a:ext>
            </a:extLst>
          </p:cNvPr>
          <p:cNvSpPr/>
          <p:nvPr/>
        </p:nvSpPr>
        <p:spPr>
          <a:xfrm>
            <a:off x="4460394" y="3966152"/>
            <a:ext cx="37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Šlapací kolo s železným rámem,  1866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940BD7F-95E8-42D5-85A2-9D4C071C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03" y="200405"/>
            <a:ext cx="3139335" cy="31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598D46-9FBF-4919-BB2E-912635A03A4F}"/>
              </a:ext>
            </a:extLst>
          </p:cNvPr>
          <p:cNvSpPr/>
          <p:nvPr/>
        </p:nvSpPr>
        <p:spPr>
          <a:xfrm>
            <a:off x="8869817" y="3157207"/>
            <a:ext cx="221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cs-CZ" dirty="0"/>
            </a:b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Vysoké kolo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224C5F2-A29C-4BA9-AAEB-F501169AD81D}"/>
              </a:ext>
            </a:extLst>
          </p:cNvPr>
          <p:cNvSpPr/>
          <p:nvPr/>
        </p:nvSpPr>
        <p:spPr>
          <a:xfrm>
            <a:off x="3652164" y="6073473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Dámský bezpečnostní bicykl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, 1889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95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301" y="946735"/>
            <a:ext cx="8270289" cy="4351338"/>
          </a:xfrm>
        </p:spPr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Nový fenomén ve sportu – 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soutěžení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(uč. str.128)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Zájem diváků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Rozdělení sportovců na </a:t>
            </a: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amatéry a profesionály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hl. sporty :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- tenis, hokej, cyklistika, kopaná, lyžování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- pravidla z angličtiny – názvosloví dodnes (faul, aut,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game, fair play)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0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4388D-D299-431F-ABFA-9C9283FA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65125"/>
            <a:ext cx="2871885" cy="842238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Počátky sportu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A0DB25D-F452-4A3F-B260-A8833F556EDC}"/>
              </a:ext>
            </a:extLst>
          </p:cNvPr>
          <p:cNvSpPr/>
          <p:nvPr/>
        </p:nvSpPr>
        <p:spPr>
          <a:xfrm>
            <a:off x="287044" y="1690688"/>
            <a:ext cx="3796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u="sng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Tenis</a:t>
            </a:r>
          </a:p>
          <a:p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Roku 1592 byla v Paříži zaznamenána pravidla francouzské hry </a:t>
            </a:r>
            <a:r>
              <a:rPr 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paume</a:t>
            </a:r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Angličan </a:t>
            </a:r>
            <a:r>
              <a:rPr 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Wingfield</a:t>
            </a:r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se nechal těmito pravidly inspirovat, aby si roku 1875 nechal patentovat hru zvanou tenis. V červenci roku 1877 se ve Wimbledonu konalo první mistrovství. Další tři největší turnaje se konají v New Yorku (</a:t>
            </a:r>
            <a:r>
              <a:rPr 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Flushing</a:t>
            </a:r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Meadows</a:t>
            </a:r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od roku 1881), v australském Melbournu (1905) a v Paříži (Roland </a:t>
            </a:r>
            <a:r>
              <a:rPr 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Garros</a:t>
            </a:r>
            <a:r>
              <a:rPr 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 1925)</a:t>
            </a:r>
          </a:p>
        </p:txBody>
      </p:sp>
      <p:pic>
        <p:nvPicPr>
          <p:cNvPr id="2050" name="Picture 2" descr="Tennis Game by the Sea Painting | Max Liebermann Oil Paintings">
            <a:extLst>
              <a:ext uri="{FF2B5EF4-FFF2-40B4-BE49-F238E27FC236}">
                <a16:creationId xmlns:a16="http://schemas.microsoft.com/office/drawing/2014/main" id="{419FFCEB-D754-4782-A2D0-00917C19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84551"/>
            <a:ext cx="331479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C5MWRR Ostrava sportovni # 5 - Tenis (Unknown Cache) in ...">
            <a:extLst>
              <a:ext uri="{FF2B5EF4-FFF2-40B4-BE49-F238E27FC236}">
                <a16:creationId xmlns:a16="http://schemas.microsoft.com/office/drawing/2014/main" id="{DF4F4BA1-DDBD-44EA-8B59-15936FC9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97" y="434960"/>
            <a:ext cx="52387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STORIE TENISU V ČR – OLD TENNIS CZ">
            <a:extLst>
              <a:ext uri="{FF2B5EF4-FFF2-40B4-BE49-F238E27FC236}">
                <a16:creationId xmlns:a16="http://schemas.microsoft.com/office/drawing/2014/main" id="{13EFFCF9-3571-40E5-886A-7C487BEC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71" y="3660790"/>
            <a:ext cx="50577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0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056AA-B57C-4603-AB0D-243A463A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387571" cy="101979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Počátky sportu</a:t>
            </a:r>
          </a:p>
        </p:txBody>
      </p:sp>
      <p:pic>
        <p:nvPicPr>
          <p:cNvPr id="3074" name="Picture 2" descr="HC Jičín » Historie">
            <a:extLst>
              <a:ext uri="{FF2B5EF4-FFF2-40B4-BE49-F238E27FC236}">
                <a16:creationId xmlns:a16="http://schemas.microsoft.com/office/drawing/2014/main" id="{75135047-C2AC-47E7-A158-D811BD88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8" y="365126"/>
            <a:ext cx="4643021" cy="30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E1B2F6E-6AFD-4F9E-8208-E8C9631FFE56}"/>
              </a:ext>
            </a:extLst>
          </p:cNvPr>
          <p:cNvSpPr/>
          <p:nvPr/>
        </p:nvSpPr>
        <p:spPr>
          <a:xfrm>
            <a:off x="615519" y="1397675"/>
            <a:ext cx="40452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Hokej</a:t>
            </a: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vznikl koncem 19. století v Kanadě (pravidla byla vytvořena v </a:t>
            </a:r>
            <a:r>
              <a:rPr lang="cs-CZ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Montréalu</a:t>
            </a: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v roce 1878), ale brzy se rozšířil i do Evropy (hlavně severní a střední) a později částečně i do Asie.</a:t>
            </a:r>
          </a:p>
          <a:p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První záznam o hokejovém utkání, konaném na známém místě a ve známý čas, se zaznamenaným výsledkem mezi dvěma týmy se uskutečnilo 3. března 1875 v </a:t>
            </a:r>
            <a:r>
              <a:rPr lang="cs-CZ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Montreálu</a:t>
            </a:r>
            <a:r>
              <a:rPr 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na Victoria </a:t>
            </a:r>
            <a:r>
              <a:rPr 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Skating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Rink</a:t>
            </a: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6" name="Picture 4" descr="Díl 104: Počátky pardubického ledního hokeje | Pardubice">
            <a:extLst>
              <a:ext uri="{FF2B5EF4-FFF2-40B4-BE49-F238E27FC236}">
                <a16:creationId xmlns:a16="http://schemas.microsoft.com/office/drawing/2014/main" id="{3F53CA1A-0575-4297-A073-7A3B886B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6" y="4075330"/>
            <a:ext cx="2609114" cy="16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4C78622-6609-4218-B93A-C09C80BCF548}"/>
              </a:ext>
            </a:extLst>
          </p:cNvPr>
          <p:cNvSpPr/>
          <p:nvPr/>
        </p:nvSpPr>
        <p:spPr>
          <a:xfrm>
            <a:off x="2750598" y="4075330"/>
            <a:ext cx="3345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Hokej se v Pardubicích objevil již v samých počátcích dvacátého století, svědkem hokejových začátku bylo Matiční jezero. </a:t>
            </a:r>
          </a:p>
          <a:p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Zde se také v roce 1913 odehrál první zápas s Českou sportovní společností Praha. </a:t>
            </a:r>
          </a:p>
          <a:p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dresech Pardubic nastoupili pánové Weiss, Potůček, </a:t>
            </a:r>
            <a:r>
              <a:rPr lang="cs-CZ" sz="1400" i="1" dirty="0" err="1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Reiberg</a:t>
            </a:r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Přibík, </a:t>
            </a:r>
            <a:r>
              <a:rPr lang="cs-CZ" sz="1400" i="1" dirty="0" err="1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Komeštník</a:t>
            </a:r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cs-CZ" sz="1400" i="1" dirty="0" err="1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Kubeška</a:t>
            </a:r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Organizovaný hokej byl v Pardubicích založen </a:t>
            </a:r>
            <a:r>
              <a:rPr lang="cs-CZ" sz="14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Vilémem Weissem v roce 1923</a:t>
            </a:r>
            <a:r>
              <a:rPr lang="cs-CZ" sz="1400" i="1" dirty="0">
                <a:solidFill>
                  <a:srgbClr val="3838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kdy vznikl hokejový klub LTC Pardubice</a:t>
            </a:r>
          </a:p>
          <a:p>
            <a:endParaRPr lang="cs-CZ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B65ED12-F380-4EC1-8589-E46FE8FAD623}"/>
              </a:ext>
            </a:extLst>
          </p:cNvPr>
          <p:cNvSpPr/>
          <p:nvPr/>
        </p:nvSpPr>
        <p:spPr>
          <a:xfrm>
            <a:off x="733471" y="5973362"/>
            <a:ext cx="134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Vilém Weiss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3AF65DE-BE0E-4781-A70C-7B77FA6CC71A}"/>
              </a:ext>
            </a:extLst>
          </p:cNvPr>
          <p:cNvSpPr/>
          <p:nvPr/>
        </p:nvSpPr>
        <p:spPr>
          <a:xfrm>
            <a:off x="101566" y="6527628"/>
            <a:ext cx="6831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https://pardubice.rozhlas.cz/dil-104-pocatky-pardubickeho-ledniho-hokeje-6078015</a:t>
            </a:r>
            <a:endParaRPr lang="cs-CZ" sz="1400" dirty="0"/>
          </a:p>
        </p:txBody>
      </p:sp>
      <p:pic>
        <p:nvPicPr>
          <p:cNvPr id="3078" name="Picture 6" descr="Pardubice / Sport / Pardubický hokej">
            <a:extLst>
              <a:ext uri="{FF2B5EF4-FFF2-40B4-BE49-F238E27FC236}">
                <a16:creationId xmlns:a16="http://schemas.microsoft.com/office/drawing/2014/main" id="{D100AD20-38ED-4F63-8F7D-48D7ADD2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8" y="3630692"/>
            <a:ext cx="4876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D1338AB-BD69-4D80-941C-CDEFA81B7D3A}"/>
              </a:ext>
            </a:extLst>
          </p:cNvPr>
          <p:cNvSpPr/>
          <p:nvPr/>
        </p:nvSpPr>
        <p:spPr>
          <a:xfrm>
            <a:off x="7892248" y="5699835"/>
            <a:ext cx="20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cs-CZ" dirty="0">
                <a:solidFill>
                  <a:srgbClr val="F1F3F4"/>
                </a:solidFill>
                <a:latin typeface="Roboto"/>
              </a:rPr>
            </a:br>
            <a:endParaRPr lang="cs-CZ" dirty="0">
              <a:solidFill>
                <a:srgbClr val="F1F3F4"/>
              </a:solidFill>
              <a:latin typeface="Roboto"/>
            </a:endParaRPr>
          </a:p>
          <a:p>
            <a:r>
              <a:rPr lang="cs-CZ" u="sng" dirty="0">
                <a:solidFill>
                  <a:srgbClr val="F1F3F4"/>
                </a:solidFill>
                <a:latin typeface="Roboto"/>
                <a:hlinkClick r:id="rId6"/>
              </a:rPr>
              <a:t> </a:t>
            </a: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LTC Pardubice </a:t>
            </a:r>
            <a:endParaRPr lang="cs-CZ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4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891" y="1017757"/>
            <a:ext cx="7595587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Obnovení tradice Olympijských her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Zásluha Francouze 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Pierra de </a:t>
            </a:r>
            <a:r>
              <a:rPr lang="cs-CZ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Coubertin</a:t>
            </a:r>
            <a:endParaRPr lang="cs-CZ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novodobé OH 1896 v Athénách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Účast i Češi na OH 1908 v Londýně pod vlajkou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Bohemia (červeno-bílá) – zásluhu na tom měl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přítel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Coubertaina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Jiří Guth Jarkovský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1. úspěšní čeští sportovci – František Janda Suk –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olym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. medaile – stříbrná v hodu diskem (1900 Paříž)</a:t>
            </a:r>
          </a:p>
        </p:txBody>
      </p:sp>
    </p:spTree>
    <p:extLst>
      <p:ext uri="{BB962C8B-B14F-4D97-AF65-F5344CB8AC3E}">
        <p14:creationId xmlns:p14="http://schemas.microsoft.com/office/powerpoint/2010/main" val="19297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0539547-0B9C-4AD3-AD12-162B0973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8" y="4489388"/>
            <a:ext cx="2362755" cy="15751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38C04C-BF1E-4529-8DDC-E8F2426D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87897" cy="85111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Novodobé olympijské hry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1D4DF0-4F31-45DD-90AB-614C2D29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7" y="1371601"/>
            <a:ext cx="1959461" cy="27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95EA814-E82C-4F80-A9CE-10041589645C}"/>
              </a:ext>
            </a:extLst>
          </p:cNvPr>
          <p:cNvSpPr/>
          <p:nvPr/>
        </p:nvSpPr>
        <p:spPr>
          <a:xfrm>
            <a:off x="514013" y="4371798"/>
            <a:ext cx="260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Baron Pierre de </a:t>
            </a:r>
            <a:r>
              <a:rPr lang="cs-CZ" dirty="0" err="1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Coubertin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3F0D9-F851-481C-B2B2-78DA7334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259" y="1307748"/>
            <a:ext cx="4564378" cy="28931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MOV rozhodl, že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první olympijské hry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po patnácti stoletích se budou konat v </a:t>
            </a:r>
            <a:r>
              <a:rPr lang="cs-CZ" alt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Aténach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v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Řecku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a následně každé čtyři roky. První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olympiáda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byla velmi úspěšná a po jejím skončení a odstoupení prvního předsedy MOV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Demetria </a:t>
            </a:r>
            <a:r>
              <a:rPr lang="cs-CZ" altLang="cs-CZ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Vikelasa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se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Coubertin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stal předsedou organizace, kterou založil. Předsedou MOV byl 29 let, vytvořil olympijský protokol,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ceremoniály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zahájení i zakončení her a je i autorem první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olympijské vlajky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symbolu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a hesla. Vše bylo předvedeno na kongresu MOV roku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1914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v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Paříži</a:t>
            </a:r>
            <a:endParaRPr kumimoji="0" lang="cs-CZ" altLang="cs-CZ" sz="1400" b="0" i="1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Přes počáteční úspěch byly následné hry v letech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1900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v Paříži a </a:t>
            </a:r>
            <a:r>
              <a:rPr lang="cs-CZ" altLang="cs-CZ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1904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v 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 tooltip="St. Lou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Saint Louis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zastíněny současně konanými mezinárodními výstavami a dostalo se jim jen malé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pozornosti médií.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CDCB7A5-CB3A-445D-A5FF-1CCF92835CC5}"/>
              </a:ext>
            </a:extLst>
          </p:cNvPr>
          <p:cNvSpPr/>
          <p:nvPr/>
        </p:nvSpPr>
        <p:spPr>
          <a:xfrm>
            <a:off x="3372259" y="4556464"/>
            <a:ext cx="4635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Čechy na olympijských hrách 1900 reprezentovalo 7 sportovců ve 4 sportech. Byly to první olympijské hry, kterých se Čechy (České království v rámci Rakouska-Uherska) účastnily.</a:t>
            </a:r>
          </a:p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První medaile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CE0364C-4AC1-4630-9378-1DA63ADA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04917"/>
              </p:ext>
            </p:extLst>
          </p:nvPr>
        </p:nvGraphicFramePr>
        <p:xfrm>
          <a:off x="8125212" y="4615584"/>
          <a:ext cx="3295323" cy="1866846"/>
        </p:xfrm>
        <a:graphic>
          <a:graphicData uri="http://schemas.openxmlformats.org/drawingml/2006/table">
            <a:tbl>
              <a:tblPr/>
              <a:tblGrid>
                <a:gridCol w="1098441">
                  <a:extLst>
                    <a:ext uri="{9D8B030D-6E8A-4147-A177-3AD203B41FA5}">
                      <a16:colId xmlns:a16="http://schemas.microsoft.com/office/drawing/2014/main" val="2567834875"/>
                    </a:ext>
                  </a:extLst>
                </a:gridCol>
                <a:gridCol w="1098441">
                  <a:extLst>
                    <a:ext uri="{9D8B030D-6E8A-4147-A177-3AD203B41FA5}">
                      <a16:colId xmlns:a16="http://schemas.microsoft.com/office/drawing/2014/main" val="3645502038"/>
                    </a:ext>
                  </a:extLst>
                </a:gridCol>
                <a:gridCol w="1098441">
                  <a:extLst>
                    <a:ext uri="{9D8B030D-6E8A-4147-A177-3AD203B41FA5}">
                      <a16:colId xmlns:a16="http://schemas.microsoft.com/office/drawing/2014/main" val="1487909224"/>
                    </a:ext>
                  </a:extLst>
                </a:gridCol>
              </a:tblGrid>
              <a:tr h="732651">
                <a:tc>
                  <a:txBody>
                    <a:bodyPr/>
                    <a:lstStyle/>
                    <a:p>
                      <a:r>
                        <a:rPr lang="cs-CZ" u="sng" dirty="0">
                          <a:solidFill>
                            <a:srgbClr val="0B0080"/>
                          </a:solidFill>
                          <a:effectLst/>
                        </a:rPr>
                        <a:t>František Janda-</a:t>
                      </a:r>
                      <a:r>
                        <a:rPr lang="cs-CZ" u="sng" dirty="0" err="1">
                          <a:solidFill>
                            <a:srgbClr val="0B0080"/>
                          </a:solidFill>
                          <a:effectLst/>
                        </a:rPr>
                        <a:t>SukPrvní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</a:rPr>
                        <a:t>atletika</a:t>
                      </a:r>
                      <a:r>
                        <a:rPr lang="cs-CZ" dirty="0">
                          <a:effectLst/>
                        </a:rPr>
                        <a:t>, </a:t>
                      </a:r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</a:rPr>
                        <a:t>hod diskem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Stříbro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80873"/>
                  </a:ext>
                </a:extLst>
              </a:tr>
              <a:tr h="952446"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</a:rPr>
                        <a:t>Hedwiga Rosenbaumová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</a:rPr>
                        <a:t>tenis</a:t>
                      </a:r>
                      <a:r>
                        <a:rPr lang="cs-CZ" dirty="0">
                          <a:effectLst/>
                        </a:rPr>
                        <a:t>, dvouhra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Bronz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58453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1488230A-A4A9-47E1-A9A7-8458F2FE1515}"/>
              </a:ext>
            </a:extLst>
          </p:cNvPr>
          <p:cNvSpPr/>
          <p:nvPr/>
        </p:nvSpPr>
        <p:spPr>
          <a:xfrm>
            <a:off x="8125212" y="418713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První medaile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14C44DFD-691D-4283-837E-4220009C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53" y="375570"/>
            <a:ext cx="2299501" cy="30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8A49F0C-6500-4671-BB93-65581FC973A7}"/>
              </a:ext>
            </a:extLst>
          </p:cNvPr>
          <p:cNvSpPr/>
          <p:nvPr/>
        </p:nvSpPr>
        <p:spPr>
          <a:xfrm>
            <a:off x="8770953" y="3195521"/>
            <a:ext cx="297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solidFill>
                  <a:srgbClr val="2021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František Janda-Suk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7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333</Words>
  <Application>Microsoft Office PowerPoint</Application>
  <PresentationFormat>Širokoúhlá obrazovka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Motiv Office</vt:lpstr>
      <vt:lpstr>Sport zatracovaný a milovaný</vt:lpstr>
      <vt:lpstr>Prezentace aplikace PowerPoint</vt:lpstr>
      <vt:lpstr>Vývoj jízdního kola</vt:lpstr>
      <vt:lpstr>Prezentace aplikace PowerPoint</vt:lpstr>
      <vt:lpstr>Počátky sportu</vt:lpstr>
      <vt:lpstr>Počátky sportu</vt:lpstr>
      <vt:lpstr>Prezentace aplikace PowerPoint</vt:lpstr>
      <vt:lpstr>Novodobé olympijské hry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</dc:title>
  <dc:creator>Ptáčníková Ivana</dc:creator>
  <cp:lastModifiedBy>Ptáčníková Ivana</cp:lastModifiedBy>
  <cp:revision>12</cp:revision>
  <dcterms:created xsi:type="dcterms:W3CDTF">2019-06-06T11:16:04Z</dcterms:created>
  <dcterms:modified xsi:type="dcterms:W3CDTF">2020-06-10T08:06:11Z</dcterms:modified>
</cp:coreProperties>
</file>