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6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9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0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38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8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D789-684C-4326-BE20-6149EC2354EC}" type="datetimeFigureOut">
              <a:rPr lang="cs-CZ" smtClean="0"/>
              <a:t>20.01.2019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D6C2-8AAA-4661-ADC7-60792DD41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BeWhEtQW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CHAREKTER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2. SVĚTOVÉ VÁLKY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88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„Letecká válka“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ombardovány i civilní objekty</a:t>
            </a:r>
          </a:p>
          <a:p>
            <a:r>
              <a:rPr lang="cs-CZ" dirty="0"/>
              <a:t>z</a:t>
            </a:r>
            <a:r>
              <a:rPr lang="cs-CZ" dirty="0" smtClean="0"/>
              <a:t>ejména Němci a Britové, ale nakonec i USA a Japonci (</a:t>
            </a:r>
            <a:r>
              <a:rPr lang="cs-CZ" dirty="0" err="1" smtClean="0"/>
              <a:t>kamikaze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9218" name="Picture 2" descr="VÃ½sledek obrÃ¡zku pro britskÃ© letec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47664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ek obrÃ¡zku pro kamik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38" y="3047664"/>
            <a:ext cx="5005162" cy="32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Vojenská technika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ozvoj letectva, námořnictva a dělostřelectva</a:t>
            </a:r>
          </a:p>
          <a:p>
            <a:r>
              <a:rPr lang="cs-CZ" dirty="0"/>
              <a:t>l</a:t>
            </a:r>
            <a:r>
              <a:rPr lang="cs-CZ" dirty="0" smtClean="0"/>
              <a:t>etadlové lodě, ponorky</a:t>
            </a:r>
          </a:p>
          <a:p>
            <a:r>
              <a:rPr lang="cs-CZ" dirty="0"/>
              <a:t>n</a:t>
            </a:r>
            <a:r>
              <a:rPr lang="cs-CZ" dirty="0" smtClean="0"/>
              <a:t>ové zbraně: </a:t>
            </a:r>
            <a:r>
              <a:rPr lang="cs-CZ" b="1" i="1" dirty="0" smtClean="0"/>
              <a:t>rakety V-1, atomová bomba</a:t>
            </a:r>
            <a:endParaRPr lang="cs-CZ" b="1" i="1" dirty="0"/>
          </a:p>
        </p:txBody>
      </p:sp>
      <p:pic>
        <p:nvPicPr>
          <p:cNvPr id="8194" name="Picture 2" descr="VÃ½sledek obrÃ¡zku pro atomovÃ¡ bo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3" y="3571294"/>
            <a:ext cx="5305066" cy="27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Ã½sledek obrÃ¡zku pro raketa V-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27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„Vyhlazovací válka“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„Máme povinnost vylidňovat… Zda chci odstranit celé národní kmeny? Ano, k tomu směřuji.“ </a:t>
            </a:r>
            <a:r>
              <a:rPr lang="cs-CZ" dirty="0" smtClean="0"/>
              <a:t>Adolf Hitler</a:t>
            </a:r>
          </a:p>
          <a:p>
            <a:r>
              <a:rPr lang="cs-CZ" dirty="0"/>
              <a:t>v</a:t>
            </a:r>
            <a:r>
              <a:rPr lang="cs-CZ" dirty="0" smtClean="0"/>
              <a:t>raždy, vězení, koncentrační tábory</a:t>
            </a:r>
          </a:p>
          <a:p>
            <a:r>
              <a:rPr lang="cs-CZ" dirty="0" smtClean="0"/>
              <a:t>cíl: </a:t>
            </a:r>
            <a:r>
              <a:rPr lang="cs-CZ" b="1" i="1" dirty="0" smtClean="0"/>
              <a:t>likvidace nebo podmanění celých národů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Židé, Romové, homosexuálové, psychicky postižení atd.</a:t>
            </a: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4422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oznaÄenÃ­ vÄzÅÅ¯ v koncentraÄnÃ­ch tÃ¡bor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04" y="4095481"/>
            <a:ext cx="4239325" cy="31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2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HOLOKAUST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ůdčí role: </a:t>
            </a:r>
            <a:r>
              <a:rPr lang="cs-CZ" b="1" i="1" dirty="0" smtClean="0"/>
              <a:t>Reinhard Heydrich, Adolf </a:t>
            </a:r>
            <a:r>
              <a:rPr lang="cs-CZ" b="1" i="1" dirty="0" err="1" smtClean="0"/>
              <a:t>Eichmann</a:t>
            </a:r>
            <a:endParaRPr lang="cs-CZ" b="1" i="1" dirty="0" smtClean="0"/>
          </a:p>
          <a:p>
            <a:r>
              <a:rPr lang="cs-CZ" dirty="0"/>
              <a:t>n</a:t>
            </a:r>
            <a:r>
              <a:rPr lang="cs-CZ" dirty="0" smtClean="0"/>
              <a:t>a obsazeném územní vznikala </a:t>
            </a:r>
            <a:r>
              <a:rPr lang="cs-CZ" b="1" i="1" dirty="0" smtClean="0">
                <a:solidFill>
                  <a:srgbClr val="FF0000"/>
                </a:solidFill>
              </a:rPr>
              <a:t>GHETTA</a:t>
            </a:r>
            <a:r>
              <a:rPr lang="cs-CZ" dirty="0" smtClean="0"/>
              <a:t>, z nichž byli Židé deportování do vyhlazovacích táborů</a:t>
            </a:r>
          </a:p>
          <a:p>
            <a:endParaRPr lang="cs-CZ" dirty="0"/>
          </a:p>
        </p:txBody>
      </p:sp>
      <p:pic>
        <p:nvPicPr>
          <p:cNvPr id="1026" name="Picture 2" descr="VÃ½sledek obrÃ¡zku pro koncentraÄnÃ­ tÃ¡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7" y="3311524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ghetto terezÃ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37" y="3044825"/>
            <a:ext cx="4461863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4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6823"/>
            <a:ext cx="10327783" cy="5520140"/>
          </a:xfrm>
        </p:spPr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Plynové komory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odobné sprchám, cyklon B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ěla poté pálena v obřích krematoriích </a:t>
            </a:r>
          </a:p>
          <a:p>
            <a:pPr lvl="1"/>
            <a:endParaRPr lang="cs-CZ" dirty="0"/>
          </a:p>
        </p:txBody>
      </p:sp>
      <p:pic>
        <p:nvPicPr>
          <p:cNvPr id="3074" name="Picture 2" descr="VÃ½sledek obrÃ¡zku pro plynovÃ© ko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2285999"/>
            <a:ext cx="4318716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plynovÃ© ko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89" y="463487"/>
            <a:ext cx="4184605" cy="27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plynovÃ© ko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16" y="3474053"/>
            <a:ext cx="4762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5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5307"/>
            <a:ext cx="10515600" cy="5571656"/>
          </a:xfrm>
        </p:spPr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Lékařské pokusy</a:t>
            </a:r>
          </a:p>
          <a:p>
            <a:pPr lvl="1"/>
            <a:r>
              <a:rPr lang="cs-CZ" dirty="0" smtClean="0"/>
              <a:t>Josef </a:t>
            </a:r>
            <a:r>
              <a:rPr lang="cs-CZ" dirty="0" err="1" smtClean="0"/>
              <a:t>Mengele</a:t>
            </a:r>
            <a:endParaRPr lang="cs-CZ" dirty="0" smtClean="0"/>
          </a:p>
          <a:p>
            <a:r>
              <a:rPr lang="cs-CZ" b="1" i="1" dirty="0" smtClean="0">
                <a:solidFill>
                  <a:srgbClr val="FF0000"/>
                </a:solidFill>
              </a:rPr>
              <a:t>Pochody smrti</a:t>
            </a:r>
          </a:p>
          <a:p>
            <a:pPr lvl="1"/>
            <a:r>
              <a:rPr lang="cs-CZ" dirty="0" smtClean="0"/>
              <a:t>přemísťování před frontou</a:t>
            </a:r>
          </a:p>
          <a:p>
            <a:endParaRPr lang="cs-CZ" dirty="0"/>
          </a:p>
        </p:txBody>
      </p:sp>
      <p:pic>
        <p:nvPicPr>
          <p:cNvPr id="4098" name="Picture 2" descr="VÃ½sledek obrÃ¡zku pro meng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61" y="430794"/>
            <a:ext cx="6572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pochod smr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3" y="3196532"/>
            <a:ext cx="4422819" cy="31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9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314078"/>
          </a:xfrm>
        </p:spPr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Nejznámější koncentrační tábory </a:t>
            </a:r>
          </a:p>
          <a:p>
            <a:pPr lvl="1"/>
            <a:r>
              <a:rPr lang="cs-CZ" dirty="0" smtClean="0"/>
              <a:t>Osvětim – </a:t>
            </a:r>
            <a:r>
              <a:rPr lang="cs-CZ" dirty="0" err="1" smtClean="0"/>
              <a:t>Birkenau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Mauthausen </a:t>
            </a:r>
          </a:p>
          <a:p>
            <a:pPr lvl="1"/>
            <a:r>
              <a:rPr lang="cs-CZ" dirty="0" err="1" smtClean="0"/>
              <a:t>Rovensbruck</a:t>
            </a:r>
            <a:r>
              <a:rPr lang="cs-CZ" dirty="0" smtClean="0"/>
              <a:t> (ženský)</a:t>
            </a:r>
            <a:endParaRPr lang="cs-CZ" dirty="0"/>
          </a:p>
        </p:txBody>
      </p:sp>
      <p:pic>
        <p:nvPicPr>
          <p:cNvPr id="5122" name="Picture 2" descr="VÃ½sledek obrÃ¡zku pro Mauthau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36" y="256929"/>
            <a:ext cx="4358731" cy="30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osvÄ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" y="3322101"/>
            <a:ext cx="5390880" cy="31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osvÄt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36" y="3539193"/>
            <a:ext cx="5176234" cy="2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Ã½sledek obrÃ¡zku pro osvÄ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634977" cy="30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osvÄt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65125"/>
            <a:ext cx="4553755" cy="31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ek obrÃ¡zku pro osvÄ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9354"/>
            <a:ext cx="4634977" cy="30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Ã½sledek obrÃ¡zku pro osvÄt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640233"/>
            <a:ext cx="4055415" cy="30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2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184"/>
            <a:ext cx="4589514" cy="2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ek obrÃ¡zku pro osvÄ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3619"/>
            <a:ext cx="5293217" cy="29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12" y="365125"/>
            <a:ext cx="42195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8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https://www.youtube.com/watch?v=crBeWhEtQW8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669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149</Words>
  <Application>Microsoft Office PowerPoint</Application>
  <PresentationFormat>Širokoúhlá obrazovka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CHAREKTER  2. SVĚTOVÉ VÁLKY</vt:lpstr>
      <vt:lpstr>„Vyhlazovací válka“</vt:lpstr>
      <vt:lpstr>HOLOKAUST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„Letecká válka“</vt:lpstr>
      <vt:lpstr>Vojenská technika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CHAREKTER  2. SVĚTOVÉ VÁLKY</dc:title>
  <dc:creator>Uživatel</dc:creator>
  <cp:lastModifiedBy>Uživatel</cp:lastModifiedBy>
  <cp:revision>6</cp:revision>
  <dcterms:created xsi:type="dcterms:W3CDTF">2019-01-20T18:35:25Z</dcterms:created>
  <dcterms:modified xsi:type="dcterms:W3CDTF">2019-01-20T19:20:25Z</dcterms:modified>
</cp:coreProperties>
</file>